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8"/>
  </p:notesMasterIdLst>
  <p:handoutMasterIdLst>
    <p:handoutMasterId r:id="rId29"/>
  </p:handoutMasterIdLst>
  <p:sldIdLst>
    <p:sldId id="318" r:id="rId5"/>
    <p:sldId id="319" r:id="rId6"/>
    <p:sldId id="320" r:id="rId7"/>
    <p:sldId id="321" r:id="rId8"/>
    <p:sldId id="322" r:id="rId9"/>
    <p:sldId id="325" r:id="rId10"/>
    <p:sldId id="324" r:id="rId11"/>
    <p:sldId id="323" r:id="rId12"/>
    <p:sldId id="328" r:id="rId13"/>
    <p:sldId id="345" r:id="rId14"/>
    <p:sldId id="339" r:id="rId15"/>
    <p:sldId id="331" r:id="rId16"/>
    <p:sldId id="332" r:id="rId17"/>
    <p:sldId id="327" r:id="rId18"/>
    <p:sldId id="340" r:id="rId19"/>
    <p:sldId id="334" r:id="rId20"/>
    <p:sldId id="344" r:id="rId21"/>
    <p:sldId id="336" r:id="rId22"/>
    <p:sldId id="341" r:id="rId23"/>
    <p:sldId id="337" r:id="rId24"/>
    <p:sldId id="338" r:id="rId25"/>
    <p:sldId id="342" r:id="rId26"/>
    <p:sldId id="343"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5"/>
    <a:srgbClr val="84CCF8"/>
    <a:srgbClr val="3C8FDE"/>
    <a:srgbClr val="54A1EA"/>
    <a:srgbClr val="AADAF8"/>
    <a:srgbClr val="D9D9D6"/>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FF494-09B5-4A0A-A033-F201B3AACD73}" v="422" dt="2023-04-12T09:29:24.200"/>
    <p1510:client id="{83D4AFDC-71ED-4A33-8295-EAF8560DE97E}" v="20" dt="2023-04-12T09:28:25.682"/>
    <p1510:client id="{AF9E7E38-5B42-4A59-8384-981A4D646287}" v="199" dt="2023-04-17T11:23:50.056"/>
    <p1510:client id="{C8449F60-0220-415C-9D32-D446F90E48FC}" v="1127" dt="2023-04-12T09:08:47.056"/>
    <p1510:client id="{F1A14559-6557-4A01-BE6B-E64894E31285}" v="30" dt="2023-04-12T09:15:35.893"/>
  </p1510:revLst>
</p1510:revInfo>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4/17/2023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17.4.2023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 | Titteli ja päiväys tarvittaessa</a:t>
            </a:r>
            <a:endParaRPr lang="en-US"/>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Picture 7">
            <a:extLst>
              <a:ext uri="{FF2B5EF4-FFF2-40B4-BE49-F238E27FC236}">
                <a16:creationId xmlns:a16="http://schemas.microsoft.com/office/drawing/2014/main" id="{E239807A-2B30-004F-81F5-6CAE502E8C6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175244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Kaksi sisältökohdetta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fi-FI" noProof="0"/>
              <a:t>Muokkaa ots. perustyyl. napsautt.</a:t>
            </a:r>
          </a:p>
        </p:txBody>
      </p:sp>
      <p:sp>
        <p:nvSpPr>
          <p:cNvPr id="3" name="Text Placeholder 2"/>
          <p:cNvSpPr>
            <a:spLocks noGrp="1"/>
          </p:cNvSpPr>
          <p:nvPr>
            <p:ph type="body" idx="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10" name="Picture 9">
            <a:extLst>
              <a:ext uri="{FF2B5EF4-FFF2-40B4-BE49-F238E27FC236}">
                <a16:creationId xmlns:a16="http://schemas.microsoft.com/office/drawing/2014/main" id="{4D8B6568-BCEC-F94F-9A8F-A0E9455309F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1607674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Kaksi sisältökohdetta 3">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rmAutofit/>
          </a:bodyPr>
          <a:lstStyle>
            <a:lvl1pPr>
              <a:lnSpc>
                <a:spcPct val="100000"/>
              </a:lnSpc>
              <a:defRPr sz="2800">
                <a:latin typeface="Arial Black"/>
                <a:cs typeface="Arial Black"/>
              </a:defRPr>
            </a:lvl1pPr>
          </a:lstStyle>
          <a:p>
            <a:r>
              <a:rPr lang="fi-FI" noProof="0"/>
              <a:t>Muokkaa ots. perustyyl. napsautt.</a:t>
            </a:r>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 napsauttamalla</a:t>
            </a:r>
          </a:p>
        </p:txBody>
      </p:sp>
      <p:pic>
        <p:nvPicPr>
          <p:cNvPr id="8" name="Picture 7">
            <a:extLst>
              <a:ext uri="{FF2B5EF4-FFF2-40B4-BE49-F238E27FC236}">
                <a16:creationId xmlns:a16="http://schemas.microsoft.com/office/drawing/2014/main" id="{9F7FD5C4-5149-B144-B9DC-8ABF69B5FCA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358633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uv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0"/>
            <a:ext cx="5147733" cy="6858000"/>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Picture 6">
            <a:extLst>
              <a:ext uri="{FF2B5EF4-FFF2-40B4-BE49-F238E27FC236}">
                <a16:creationId xmlns:a16="http://schemas.microsoft.com/office/drawing/2014/main" id="{9CA5A229-F37E-F647-B3B4-01FA76260A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195969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Kuva vasemm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5147733" cy="6858000"/>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5702398" y="365133"/>
            <a:ext cx="5277898" cy="2080179"/>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sz="half" idx="1"/>
          </p:nvPr>
        </p:nvSpPr>
        <p:spPr>
          <a:xfrm>
            <a:off x="5702392"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Picture 7">
            <a:extLst>
              <a:ext uri="{FF2B5EF4-FFF2-40B4-BE49-F238E27FC236}">
                <a16:creationId xmlns:a16="http://schemas.microsoft.com/office/drawing/2014/main" id="{C9820720-FE7A-3942-9B4A-CDEC5DA870B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316224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Kuva oikealla vino">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7025222" y="0"/>
            <a:ext cx="5166783" cy="6858000"/>
          </a:xfrm>
          <a:custGeom>
            <a:avLst/>
            <a:gdLst/>
            <a:ahLst/>
            <a:cxnLst/>
            <a:rect l="l" t="t" r="r" b="b"/>
            <a:pathLst>
              <a:path w="3875087" h="6858000">
                <a:moveTo>
                  <a:pt x="1594731" y="0"/>
                </a:moveTo>
                <a:lnTo>
                  <a:pt x="3875087" y="0"/>
                </a:lnTo>
                <a:lnTo>
                  <a:pt x="3875087" y="6858000"/>
                </a:lnTo>
                <a:lnTo>
                  <a:pt x="0" y="6858000"/>
                </a:lnTo>
                <a:lnTo>
                  <a:pt x="0" y="6800385"/>
                </a:lnTo>
                <a:close/>
              </a:path>
            </a:pathLst>
          </a:custGeom>
        </p:spPr>
        <p:txBody>
          <a:bodyPr/>
          <a:lstStyle>
            <a:lvl1pPr algn="r">
              <a:defRPr/>
            </a:lvl1pPr>
          </a:lstStyle>
          <a:p>
            <a:r>
              <a:rPr lang="fi-FI"/>
              <a:t>Lisää kuva napsauttamalla kuvaketta</a:t>
            </a:r>
            <a:endParaRPr lang="en-US"/>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7892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Kaksi kuva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17352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err="1"/>
              <a:t>Lisää</a:t>
            </a:r>
            <a:r>
              <a:rPr lang="en-US"/>
              <a:t> </a:t>
            </a:r>
            <a:r>
              <a:rPr lang="en-US" err="1"/>
              <a:t>kuva</a:t>
            </a:r>
            <a:endParaRPr lang="en-US"/>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p>
        </p:txBody>
      </p:sp>
    </p:spTree>
    <p:extLst>
      <p:ext uri="{BB962C8B-B14F-4D97-AF65-F5344CB8AC3E}">
        <p14:creationId xmlns:p14="http://schemas.microsoft.com/office/powerpoint/2010/main" val="31335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eljä kuvaa">
    <p:spTree>
      <p:nvGrpSpPr>
        <p:cNvPr id="1" name=""/>
        <p:cNvGrpSpPr/>
        <p:nvPr/>
      </p:nvGrpSpPr>
      <p:grpSpPr>
        <a:xfrm>
          <a:off x="0" y="0"/>
          <a:ext cx="0" cy="0"/>
          <a:chOff x="0" y="0"/>
          <a:chExt cx="0" cy="0"/>
        </a:xfrm>
      </p:grpSpPr>
      <p:sp>
        <p:nvSpPr>
          <p:cNvPr id="10" name="Picture Placeholder 11"/>
          <p:cNvSpPr>
            <a:spLocks noGrp="1"/>
          </p:cNvSpPr>
          <p:nvPr>
            <p:ph type="pic" sz="quarter" idx="16" hasCustomPrompt="1"/>
          </p:nvPr>
        </p:nvSpPr>
        <p:spPr>
          <a:xfrm>
            <a:off x="3" y="7"/>
            <a:ext cx="7044068" cy="3426467"/>
          </a:xfrm>
          <a:prstGeom prst="rect">
            <a:avLst/>
          </a:prstGeom>
        </p:spPr>
        <p:txBody>
          <a:bodyPr/>
          <a:lstStyle/>
          <a:p>
            <a:r>
              <a:rPr lang="en-US" err="1"/>
              <a:t>Lisää</a:t>
            </a:r>
            <a:r>
              <a:rPr lang="en-US"/>
              <a:t> </a:t>
            </a:r>
            <a:r>
              <a:rPr lang="en-US" err="1"/>
              <a:t>kuva</a:t>
            </a:r>
            <a:endParaRPr lang="en-US"/>
          </a:p>
        </p:txBody>
      </p:sp>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err="1"/>
              <a:t>Lisää</a:t>
            </a:r>
            <a:r>
              <a:rPr lang="en-US"/>
              <a:t> </a:t>
            </a:r>
            <a:r>
              <a:rPr lang="en-US" err="1"/>
              <a:t>kuva</a:t>
            </a:r>
            <a:endParaRPr lang="en-US"/>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err="1"/>
              <a:t>Lisää</a:t>
            </a:r>
            <a:r>
              <a:rPr lang="en-US"/>
              <a:t> </a:t>
            </a:r>
            <a:r>
              <a:rPr lang="en-US" err="1"/>
              <a:t>kuva</a:t>
            </a:r>
            <a:endParaRPr lang="en-US"/>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err="1"/>
              <a:t>Lisää</a:t>
            </a:r>
            <a:r>
              <a:rPr lang="en-US"/>
              <a:t> </a:t>
            </a:r>
            <a:r>
              <a:rPr lang="en-US" err="1"/>
              <a:t>kuva</a:t>
            </a:r>
            <a:endParaRPr lang="en-US"/>
          </a:p>
        </p:txBody>
      </p:sp>
    </p:spTree>
    <p:extLst>
      <p:ext uri="{BB962C8B-B14F-4D97-AF65-F5344CB8AC3E}">
        <p14:creationId xmlns:p14="http://schemas.microsoft.com/office/powerpoint/2010/main" val="2557788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4" name="Rectangle 3">
            <a:extLst>
              <a:ext uri="{FF2B5EF4-FFF2-40B4-BE49-F238E27FC236}">
                <a16:creationId xmlns:a16="http://schemas.microsoft.com/office/drawing/2014/main" id="{89B72F2F-4CEA-FB41-AF34-D4AA8DC944E3}"/>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8869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3275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23098" cy="1325563"/>
          </a:xfrm>
          <a:prstGeom prst="rect">
            <a:avLst/>
          </a:prstGeom>
        </p:spPr>
        <p:txBody>
          <a:bodyPr/>
          <a:lstStyle>
            <a:lvl1pPr>
              <a:defRPr>
                <a:latin typeface="Arial Black"/>
                <a:cs typeface="Arial Black"/>
              </a:defRPr>
            </a:lvl1pPr>
          </a:lstStyle>
          <a:p>
            <a:r>
              <a:rPr lang="fi-FI" noProof="0"/>
              <a:t>Muokkaa ots. perustyyl. napsautt.</a:t>
            </a:r>
          </a:p>
        </p:txBody>
      </p:sp>
      <p:pic>
        <p:nvPicPr>
          <p:cNvPr id="5" name="Picture 4">
            <a:extLst>
              <a:ext uri="{FF2B5EF4-FFF2-40B4-BE49-F238E27FC236}">
                <a16:creationId xmlns:a16="http://schemas.microsoft.com/office/drawing/2014/main" id="{0A3479D4-ED15-424C-B361-48B1C8E0F2D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1977302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orost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28849"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a:t>Lisää teksti</a:t>
            </a:r>
          </a:p>
        </p:txBody>
      </p:sp>
      <p:pic>
        <p:nvPicPr>
          <p:cNvPr id="15" name="Picture 14">
            <a:extLst>
              <a:ext uri="{FF2B5EF4-FFF2-40B4-BE49-F238E27FC236}">
                <a16:creationId xmlns:a16="http://schemas.microsoft.com/office/drawing/2014/main" id="{D0F51107-518E-0848-8A4A-2D160A11E77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3976497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2" name="Title 1"/>
          <p:cNvSpPr>
            <a:spLocks noGrp="1"/>
          </p:cNvSpPr>
          <p:nvPr>
            <p:ph type="title"/>
          </p:nvPr>
        </p:nvSpPr>
        <p:spPr>
          <a:xfrm>
            <a:off x="838200" y="365129"/>
            <a:ext cx="10094343"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7" name="Rectangle 16">
            <a:extLst>
              <a:ext uri="{FF2B5EF4-FFF2-40B4-BE49-F238E27FC236}">
                <a16:creationId xmlns:a16="http://schemas.microsoft.com/office/drawing/2014/main" id="{9AEEAC07-B5D1-DB49-947B-CB0EFA934007}"/>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75DDBEA-3F95-2B44-8067-19E248A78B1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530635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orostus kuvan päällä ilman otsikko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4" name="Text Placeholder 3"/>
          <p:cNvSpPr>
            <a:spLocks noGrp="1"/>
          </p:cNvSpPr>
          <p:nvPr>
            <p:ph type="body" sz="quarter" idx="14" hasCustomPrompt="1"/>
          </p:nvPr>
        </p:nvSpPr>
        <p:spPr>
          <a:xfrm>
            <a:off x="843229" y="323815"/>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9" name="Text Placeholder 3"/>
          <p:cNvSpPr>
            <a:spLocks noGrp="1"/>
          </p:cNvSpPr>
          <p:nvPr>
            <p:ph type="body" sz="quarter" idx="15" hasCustomPrompt="1"/>
          </p:nvPr>
        </p:nvSpPr>
        <p:spPr>
          <a:xfrm>
            <a:off x="843229" y="1192244"/>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0" name="Text Placeholder 3"/>
          <p:cNvSpPr>
            <a:spLocks noGrp="1"/>
          </p:cNvSpPr>
          <p:nvPr>
            <p:ph type="body" sz="quarter" idx="16" hasCustomPrompt="1"/>
          </p:nvPr>
        </p:nvSpPr>
        <p:spPr>
          <a:xfrm>
            <a:off x="843229" y="2340591"/>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1" name="Text Placeholder 3"/>
          <p:cNvSpPr>
            <a:spLocks noGrp="1"/>
          </p:cNvSpPr>
          <p:nvPr>
            <p:ph type="body" sz="quarter" idx="17" hasCustomPrompt="1"/>
          </p:nvPr>
        </p:nvSpPr>
        <p:spPr>
          <a:xfrm>
            <a:off x="4595489" y="327605"/>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2" name="Text Placeholder 3"/>
          <p:cNvSpPr>
            <a:spLocks noGrp="1"/>
          </p:cNvSpPr>
          <p:nvPr>
            <p:ph type="body" sz="quarter" idx="18" hasCustomPrompt="1"/>
          </p:nvPr>
        </p:nvSpPr>
        <p:spPr>
          <a:xfrm>
            <a:off x="4595489" y="1196034"/>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3" name="Text Placeholder 3"/>
          <p:cNvSpPr>
            <a:spLocks noGrp="1"/>
          </p:cNvSpPr>
          <p:nvPr>
            <p:ph type="body" sz="quarter" idx="19" hasCustomPrompt="1"/>
          </p:nvPr>
        </p:nvSpPr>
        <p:spPr>
          <a:xfrm>
            <a:off x="4595489" y="2344381"/>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4" name="Text Placeholder 3"/>
          <p:cNvSpPr>
            <a:spLocks noGrp="1"/>
          </p:cNvSpPr>
          <p:nvPr>
            <p:ph type="body" sz="quarter" idx="20" hasCustomPrompt="1"/>
          </p:nvPr>
        </p:nvSpPr>
        <p:spPr>
          <a:xfrm>
            <a:off x="8365761" y="317885"/>
            <a:ext cx="3007763" cy="729964"/>
          </a:xfrm>
          <a:prstGeom prst="rect">
            <a:avLst/>
          </a:prstGeom>
        </p:spPr>
        <p:txBody>
          <a:bodyPr/>
          <a:lstStyle>
            <a:lvl1pPr algn="ctr">
              <a:defRPr>
                <a:latin typeface="Arial Black"/>
                <a:cs typeface="Arial Black"/>
              </a:defRPr>
            </a:lvl1pPr>
          </a:lstStyle>
          <a:p>
            <a:pPr lvl="0"/>
            <a:r>
              <a:rPr lang="fi-FI"/>
              <a:t>Lisää teksti</a:t>
            </a:r>
          </a:p>
        </p:txBody>
      </p:sp>
      <p:sp>
        <p:nvSpPr>
          <p:cNvPr id="15" name="Text Placeholder 3"/>
          <p:cNvSpPr>
            <a:spLocks noGrp="1"/>
          </p:cNvSpPr>
          <p:nvPr>
            <p:ph type="body" sz="quarter" idx="21" hasCustomPrompt="1"/>
          </p:nvPr>
        </p:nvSpPr>
        <p:spPr>
          <a:xfrm>
            <a:off x="8365761" y="1186314"/>
            <a:ext cx="3007763" cy="1050412"/>
          </a:xfrm>
          <a:prstGeom prst="rect">
            <a:avLst/>
          </a:prstGeom>
        </p:spPr>
        <p:txBody>
          <a:bodyPr>
            <a:noAutofit/>
          </a:bodyPr>
          <a:lstStyle>
            <a:lvl1pPr algn="ctr">
              <a:defRPr sz="5400">
                <a:latin typeface="Arial Black"/>
                <a:cs typeface="Arial Black"/>
              </a:defRPr>
            </a:lvl1pPr>
          </a:lstStyle>
          <a:p>
            <a:pPr lvl="0"/>
            <a:r>
              <a:rPr lang="fi-FI"/>
              <a:t>XX%</a:t>
            </a:r>
          </a:p>
        </p:txBody>
      </p:sp>
      <p:sp>
        <p:nvSpPr>
          <p:cNvPr id="16" name="Text Placeholder 3"/>
          <p:cNvSpPr>
            <a:spLocks noGrp="1"/>
          </p:cNvSpPr>
          <p:nvPr>
            <p:ph type="body" sz="quarter" idx="22" hasCustomPrompt="1"/>
          </p:nvPr>
        </p:nvSpPr>
        <p:spPr>
          <a:xfrm>
            <a:off x="8365761" y="2334661"/>
            <a:ext cx="3007763" cy="1293592"/>
          </a:xfrm>
          <a:prstGeom prst="rect">
            <a:avLst/>
          </a:prstGeom>
        </p:spPr>
        <p:txBody>
          <a:bodyPr/>
          <a:lstStyle>
            <a:lvl1pPr algn="ctr">
              <a:defRPr>
                <a:latin typeface="Arial Black"/>
                <a:cs typeface="Arial Black"/>
              </a:defRPr>
            </a:lvl1pPr>
          </a:lstStyle>
          <a:p>
            <a:pPr lvl="0"/>
            <a:r>
              <a:rPr lang="fi-FI"/>
              <a:t>Lisää teksti</a:t>
            </a:r>
          </a:p>
        </p:txBody>
      </p:sp>
      <p:sp>
        <p:nvSpPr>
          <p:cNvPr id="17" name="Rectangle 16">
            <a:extLst>
              <a:ext uri="{FF2B5EF4-FFF2-40B4-BE49-F238E27FC236}">
                <a16:creationId xmlns:a16="http://schemas.microsoft.com/office/drawing/2014/main" id="{0D3E8E40-F982-1A47-808B-F841ABB3CD81}"/>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5627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orostus kuvan päällä ilman otsikkoa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047"/>
            <a:ext cx="12192000" cy="6858000"/>
          </a:xfrm>
          <a:prstGeom prst="rect">
            <a:avLst/>
          </a:prstGeom>
        </p:spPr>
        <p:txBody>
          <a:bodyPr/>
          <a:lstStyle/>
          <a:p>
            <a:r>
              <a:rPr lang="en-US" err="1"/>
              <a:t>Lisää</a:t>
            </a:r>
            <a:r>
              <a:rPr lang="en-US"/>
              <a:t> </a:t>
            </a:r>
            <a:r>
              <a:rPr lang="en-US" err="1"/>
              <a:t>kuva</a:t>
            </a:r>
            <a:endParaRPr lang="en-US"/>
          </a:p>
        </p:txBody>
      </p:sp>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4" hasCustomPrompt="1"/>
          </p:nvPr>
        </p:nvSpPr>
        <p:spPr>
          <a:xfrm>
            <a:off x="843229"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a:t>Lisää teksti</a:t>
            </a:r>
          </a:p>
        </p:txBody>
      </p:sp>
      <p:sp>
        <p:nvSpPr>
          <p:cNvPr id="17" name="Text Placeholder 3"/>
          <p:cNvSpPr>
            <a:spLocks noGrp="1"/>
          </p:cNvSpPr>
          <p:nvPr>
            <p:ph type="body" sz="quarter" idx="21" hasCustomPrompt="1"/>
          </p:nvPr>
        </p:nvSpPr>
        <p:spPr>
          <a:xfrm>
            <a:off x="4595489"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a:t>Lisää teksti</a:t>
            </a:r>
          </a:p>
        </p:txBody>
      </p:sp>
      <p:sp>
        <p:nvSpPr>
          <p:cNvPr id="18" name="Text Placeholder 3"/>
          <p:cNvSpPr>
            <a:spLocks noGrp="1"/>
          </p:cNvSpPr>
          <p:nvPr>
            <p:ph type="body" sz="quarter" idx="22" hasCustomPrompt="1"/>
          </p:nvPr>
        </p:nvSpPr>
        <p:spPr>
          <a:xfrm>
            <a:off x="8365761"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a:t>Lisää teksti</a:t>
            </a:r>
          </a:p>
        </p:txBody>
      </p:sp>
      <p:sp>
        <p:nvSpPr>
          <p:cNvPr id="9" name="Rectangle 8">
            <a:extLst>
              <a:ext uri="{FF2B5EF4-FFF2-40B4-BE49-F238E27FC236}">
                <a16:creationId xmlns:a16="http://schemas.microsoft.com/office/drawing/2014/main" id="{3A8997FB-D6BB-C741-A6CD-BF5CE858B876}"/>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63E3F0D-1A17-384C-AB20-0E359712338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404915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31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konit kopioitavissa Master-sivuilta">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extBox 1"/>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a:t>
            </a:r>
          </a:p>
        </p:txBody>
      </p:sp>
      <p:sp>
        <p:nvSpPr>
          <p:cNvPr id="52" name="Rectangle 51">
            <a:extLst>
              <a:ext uri="{FF2B5EF4-FFF2-40B4-BE49-F238E27FC236}">
                <a16:creationId xmlns:a16="http://schemas.microsoft.com/office/drawing/2014/main" id="{BEC1178F-D3D4-1145-9D49-3C6A608506E1}"/>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1" name="TextBox 100">
            <a:extLst>
              <a:ext uri="{FF2B5EF4-FFF2-40B4-BE49-F238E27FC236}">
                <a16:creationId xmlns:a16="http://schemas.microsoft.com/office/drawing/2014/main" id="{9A55E4EB-C19D-EE48-9211-F68929ACCCCC}"/>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a:t>Ikonit</a:t>
            </a:r>
            <a:r>
              <a:rPr lang="fi-FI" sz="1800"/>
              <a:t> ovat kopioitavissa Master-sivuilta.</a:t>
            </a:r>
          </a:p>
        </p:txBody>
      </p:sp>
      <p:sp>
        <p:nvSpPr>
          <p:cNvPr id="150" name="Freeform 1">
            <a:extLst>
              <a:ext uri="{FF2B5EF4-FFF2-40B4-BE49-F238E27FC236}">
                <a16:creationId xmlns:a16="http://schemas.microsoft.com/office/drawing/2014/main" id="{D3C7164A-7353-3C44-9EB2-314361ECE3B4}"/>
              </a:ext>
            </a:extLst>
          </p:cNvPr>
          <p:cNvSpPr>
            <a:spLocks noChangeArrowheads="1"/>
          </p:cNvSpPr>
          <p:nvPr userDrawn="1"/>
        </p:nvSpPr>
        <p:spPr bwMode="auto">
          <a:xfrm>
            <a:off x="3248708" y="2562932"/>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151" name="Freeform 2">
            <a:extLst>
              <a:ext uri="{FF2B5EF4-FFF2-40B4-BE49-F238E27FC236}">
                <a16:creationId xmlns:a16="http://schemas.microsoft.com/office/drawing/2014/main" id="{FD53ED48-3EDD-4E48-AC7E-FD94D6C9B7E4}"/>
              </a:ext>
            </a:extLst>
          </p:cNvPr>
          <p:cNvSpPr>
            <a:spLocks noChangeArrowheads="1"/>
          </p:cNvSpPr>
          <p:nvPr userDrawn="1"/>
        </p:nvSpPr>
        <p:spPr bwMode="auto">
          <a:xfrm>
            <a:off x="2096142" y="1606073"/>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accent1"/>
          </a:solidFill>
          <a:ln>
            <a:noFill/>
          </a:ln>
          <a:effectLst/>
        </p:spPr>
        <p:txBody>
          <a:bodyPr wrap="none" anchor="ctr"/>
          <a:lstStyle/>
          <a:p>
            <a:endParaRPr lang="en-US"/>
          </a:p>
        </p:txBody>
      </p:sp>
      <p:sp>
        <p:nvSpPr>
          <p:cNvPr id="152" name="Freeform 3">
            <a:extLst>
              <a:ext uri="{FF2B5EF4-FFF2-40B4-BE49-F238E27FC236}">
                <a16:creationId xmlns:a16="http://schemas.microsoft.com/office/drawing/2014/main" id="{BAAAC8E3-4EDA-3E48-99C0-C7CA6DDCD97D}"/>
              </a:ext>
            </a:extLst>
          </p:cNvPr>
          <p:cNvSpPr>
            <a:spLocks noChangeArrowheads="1"/>
          </p:cNvSpPr>
          <p:nvPr userDrawn="1"/>
        </p:nvSpPr>
        <p:spPr bwMode="auto">
          <a:xfrm>
            <a:off x="3175995" y="1652905"/>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accent1"/>
          </a:solidFill>
          <a:ln>
            <a:noFill/>
          </a:ln>
          <a:effectLst/>
        </p:spPr>
        <p:txBody>
          <a:bodyPr wrap="none" anchor="ctr"/>
          <a:lstStyle/>
          <a:p>
            <a:endParaRPr lang="en-US"/>
          </a:p>
        </p:txBody>
      </p:sp>
      <p:sp>
        <p:nvSpPr>
          <p:cNvPr id="153" name="Freeform 4">
            <a:extLst>
              <a:ext uri="{FF2B5EF4-FFF2-40B4-BE49-F238E27FC236}">
                <a16:creationId xmlns:a16="http://schemas.microsoft.com/office/drawing/2014/main" id="{531DAB78-E84B-2A4A-9D43-7CD7D1B60807}"/>
              </a:ext>
            </a:extLst>
          </p:cNvPr>
          <p:cNvSpPr>
            <a:spLocks noChangeArrowheads="1"/>
          </p:cNvSpPr>
          <p:nvPr userDrawn="1"/>
        </p:nvSpPr>
        <p:spPr bwMode="auto">
          <a:xfrm>
            <a:off x="6509217" y="1623536"/>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accent1"/>
          </a:solidFill>
          <a:ln>
            <a:noFill/>
          </a:ln>
          <a:effectLst/>
        </p:spPr>
        <p:txBody>
          <a:bodyPr wrap="none" anchor="ctr"/>
          <a:lstStyle/>
          <a:p>
            <a:endParaRPr lang="en-US"/>
          </a:p>
        </p:txBody>
      </p:sp>
      <p:sp>
        <p:nvSpPr>
          <p:cNvPr id="154" name="Freeform 5">
            <a:extLst>
              <a:ext uri="{FF2B5EF4-FFF2-40B4-BE49-F238E27FC236}">
                <a16:creationId xmlns:a16="http://schemas.microsoft.com/office/drawing/2014/main" id="{F0E51CAE-F817-D140-AF1C-AC51C4F0F591}"/>
              </a:ext>
            </a:extLst>
          </p:cNvPr>
          <p:cNvSpPr>
            <a:spLocks noChangeArrowheads="1"/>
          </p:cNvSpPr>
          <p:nvPr userDrawn="1"/>
        </p:nvSpPr>
        <p:spPr bwMode="auto">
          <a:xfrm>
            <a:off x="6477949" y="2573251"/>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55" name="Freeform 6">
            <a:extLst>
              <a:ext uri="{FF2B5EF4-FFF2-40B4-BE49-F238E27FC236}">
                <a16:creationId xmlns:a16="http://schemas.microsoft.com/office/drawing/2014/main" id="{B695D6A2-9D46-8F4F-B349-0FA56287262D}"/>
              </a:ext>
            </a:extLst>
          </p:cNvPr>
          <p:cNvSpPr>
            <a:spLocks noChangeArrowheads="1"/>
          </p:cNvSpPr>
          <p:nvPr userDrawn="1"/>
        </p:nvSpPr>
        <p:spPr bwMode="auto">
          <a:xfrm>
            <a:off x="5399683" y="2540707"/>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156" name="Freeform 7">
            <a:extLst>
              <a:ext uri="{FF2B5EF4-FFF2-40B4-BE49-F238E27FC236}">
                <a16:creationId xmlns:a16="http://schemas.microsoft.com/office/drawing/2014/main" id="{C2A7597A-3DE2-BE4C-93B1-B4AA12207605}"/>
              </a:ext>
            </a:extLst>
          </p:cNvPr>
          <p:cNvSpPr>
            <a:spLocks noChangeArrowheads="1"/>
          </p:cNvSpPr>
          <p:nvPr userDrawn="1"/>
        </p:nvSpPr>
        <p:spPr bwMode="auto">
          <a:xfrm>
            <a:off x="2099635" y="3594509"/>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7" name="Freeform 8">
            <a:extLst>
              <a:ext uri="{FF2B5EF4-FFF2-40B4-BE49-F238E27FC236}">
                <a16:creationId xmlns:a16="http://schemas.microsoft.com/office/drawing/2014/main" id="{DCAD513B-BCDD-3F46-8D5E-83C0BE4DA481}"/>
              </a:ext>
            </a:extLst>
          </p:cNvPr>
          <p:cNvSpPr>
            <a:spLocks noChangeArrowheads="1"/>
          </p:cNvSpPr>
          <p:nvPr userDrawn="1"/>
        </p:nvSpPr>
        <p:spPr bwMode="auto">
          <a:xfrm>
            <a:off x="3199332" y="3594509"/>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8" name="Freeform 9">
            <a:extLst>
              <a:ext uri="{FF2B5EF4-FFF2-40B4-BE49-F238E27FC236}">
                <a16:creationId xmlns:a16="http://schemas.microsoft.com/office/drawing/2014/main" id="{8EDAA060-637C-5043-A3CB-42805D1055AA}"/>
              </a:ext>
            </a:extLst>
          </p:cNvPr>
          <p:cNvSpPr>
            <a:spLocks noChangeArrowheads="1"/>
          </p:cNvSpPr>
          <p:nvPr userDrawn="1"/>
        </p:nvSpPr>
        <p:spPr bwMode="auto">
          <a:xfrm>
            <a:off x="4299029" y="3624672"/>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endParaRPr lang="en-US"/>
          </a:p>
        </p:txBody>
      </p:sp>
      <p:sp>
        <p:nvSpPr>
          <p:cNvPr id="159" name="Freeform 11">
            <a:extLst>
              <a:ext uri="{FF2B5EF4-FFF2-40B4-BE49-F238E27FC236}">
                <a16:creationId xmlns:a16="http://schemas.microsoft.com/office/drawing/2014/main" id="{216094D3-6728-6B4D-A942-2E17A5FDCBE2}"/>
              </a:ext>
            </a:extLst>
          </p:cNvPr>
          <p:cNvSpPr>
            <a:spLocks noChangeArrowheads="1"/>
          </p:cNvSpPr>
          <p:nvPr userDrawn="1"/>
        </p:nvSpPr>
        <p:spPr bwMode="auto">
          <a:xfrm>
            <a:off x="7567163" y="3624672"/>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accent1"/>
          </a:solidFill>
          <a:ln>
            <a:noFill/>
          </a:ln>
          <a:effectLst/>
        </p:spPr>
        <p:txBody>
          <a:bodyPr wrap="none" anchor="ctr"/>
          <a:lstStyle/>
          <a:p>
            <a:endParaRPr lang="en-US"/>
          </a:p>
        </p:txBody>
      </p:sp>
      <p:sp>
        <p:nvSpPr>
          <p:cNvPr id="160" name="Freeform 12">
            <a:extLst>
              <a:ext uri="{FF2B5EF4-FFF2-40B4-BE49-F238E27FC236}">
                <a16:creationId xmlns:a16="http://schemas.microsoft.com/office/drawing/2014/main" id="{A47FD1BC-F82A-BA47-8F6B-B3242FC8C2FB}"/>
              </a:ext>
            </a:extLst>
          </p:cNvPr>
          <p:cNvSpPr>
            <a:spLocks noChangeArrowheads="1"/>
          </p:cNvSpPr>
          <p:nvPr userDrawn="1"/>
        </p:nvSpPr>
        <p:spPr bwMode="auto">
          <a:xfrm>
            <a:off x="2083129" y="256213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sp>
        <p:nvSpPr>
          <p:cNvPr id="161" name="Freeform 13">
            <a:extLst>
              <a:ext uri="{FF2B5EF4-FFF2-40B4-BE49-F238E27FC236}">
                <a16:creationId xmlns:a16="http://schemas.microsoft.com/office/drawing/2014/main" id="{318C8368-4070-7647-BD91-85CBB16806F3}"/>
              </a:ext>
            </a:extLst>
          </p:cNvPr>
          <p:cNvSpPr>
            <a:spLocks noChangeArrowheads="1"/>
          </p:cNvSpPr>
          <p:nvPr userDrawn="1"/>
        </p:nvSpPr>
        <p:spPr bwMode="auto">
          <a:xfrm>
            <a:off x="5329833" y="742632"/>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accent1"/>
          </a:solidFill>
          <a:ln>
            <a:noFill/>
          </a:ln>
          <a:effectLst/>
        </p:spPr>
        <p:txBody>
          <a:bodyPr wrap="none" anchor="ctr"/>
          <a:lstStyle/>
          <a:p>
            <a:endParaRPr lang="en-US"/>
          </a:p>
        </p:txBody>
      </p:sp>
      <p:sp>
        <p:nvSpPr>
          <p:cNvPr id="162" name="Freeform 14">
            <a:extLst>
              <a:ext uri="{FF2B5EF4-FFF2-40B4-BE49-F238E27FC236}">
                <a16:creationId xmlns:a16="http://schemas.microsoft.com/office/drawing/2014/main" id="{E972E404-D6EA-7040-A7A3-66C600269C08}"/>
              </a:ext>
            </a:extLst>
          </p:cNvPr>
          <p:cNvSpPr>
            <a:spLocks noChangeArrowheads="1"/>
          </p:cNvSpPr>
          <p:nvPr userDrawn="1"/>
        </p:nvSpPr>
        <p:spPr bwMode="auto">
          <a:xfrm>
            <a:off x="7624789" y="1601311"/>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accent1"/>
          </a:solidFill>
          <a:ln>
            <a:noFill/>
          </a:ln>
          <a:effectLst/>
        </p:spPr>
        <p:txBody>
          <a:bodyPr wrap="none" anchor="ctr"/>
          <a:lstStyle/>
          <a:p>
            <a:endParaRPr lang="en-US"/>
          </a:p>
        </p:txBody>
      </p:sp>
      <p:sp>
        <p:nvSpPr>
          <p:cNvPr id="163" name="Freeform 15">
            <a:extLst>
              <a:ext uri="{FF2B5EF4-FFF2-40B4-BE49-F238E27FC236}">
                <a16:creationId xmlns:a16="http://schemas.microsoft.com/office/drawing/2014/main" id="{DFE63919-936D-6D41-ACE4-42180056ECA9}"/>
              </a:ext>
            </a:extLst>
          </p:cNvPr>
          <p:cNvSpPr>
            <a:spLocks noChangeArrowheads="1"/>
          </p:cNvSpPr>
          <p:nvPr userDrawn="1"/>
        </p:nvSpPr>
        <p:spPr bwMode="auto">
          <a:xfrm>
            <a:off x="2068048" y="691039"/>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accent1"/>
          </a:solidFill>
          <a:ln>
            <a:noFill/>
          </a:ln>
          <a:effectLst/>
        </p:spPr>
        <p:txBody>
          <a:bodyPr wrap="none" anchor="ctr"/>
          <a:lstStyle/>
          <a:p>
            <a:endParaRPr lang="en-US"/>
          </a:p>
        </p:txBody>
      </p:sp>
      <p:sp>
        <p:nvSpPr>
          <p:cNvPr id="164" name="Freeform 16">
            <a:extLst>
              <a:ext uri="{FF2B5EF4-FFF2-40B4-BE49-F238E27FC236}">
                <a16:creationId xmlns:a16="http://schemas.microsoft.com/office/drawing/2014/main" id="{13DCF8E7-DC95-0B48-8A68-C7F376FDDCF7}"/>
              </a:ext>
            </a:extLst>
          </p:cNvPr>
          <p:cNvSpPr>
            <a:spLocks noChangeArrowheads="1"/>
          </p:cNvSpPr>
          <p:nvPr userDrawn="1"/>
        </p:nvSpPr>
        <p:spPr bwMode="auto">
          <a:xfrm>
            <a:off x="4346336" y="1558449"/>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accent1"/>
          </a:solidFill>
          <a:ln>
            <a:noFill/>
          </a:ln>
          <a:effectLst/>
        </p:spPr>
        <p:txBody>
          <a:bodyPr wrap="none" anchor="ctr"/>
          <a:lstStyle/>
          <a:p>
            <a:endParaRPr lang="en-US"/>
          </a:p>
        </p:txBody>
      </p:sp>
      <p:sp>
        <p:nvSpPr>
          <p:cNvPr id="165" name="Freeform 17">
            <a:extLst>
              <a:ext uri="{FF2B5EF4-FFF2-40B4-BE49-F238E27FC236}">
                <a16:creationId xmlns:a16="http://schemas.microsoft.com/office/drawing/2014/main" id="{6896B4DA-10EC-9E41-B3ED-091BD61157CF}"/>
              </a:ext>
            </a:extLst>
          </p:cNvPr>
          <p:cNvSpPr>
            <a:spLocks noChangeArrowheads="1"/>
          </p:cNvSpPr>
          <p:nvPr userDrawn="1"/>
        </p:nvSpPr>
        <p:spPr bwMode="auto">
          <a:xfrm>
            <a:off x="3166952" y="691039"/>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accent1"/>
          </a:solidFill>
          <a:ln>
            <a:noFill/>
          </a:ln>
          <a:effectLst/>
        </p:spPr>
        <p:txBody>
          <a:bodyPr wrap="none" anchor="ctr"/>
          <a:lstStyle/>
          <a:p>
            <a:endParaRPr lang="en-US"/>
          </a:p>
        </p:txBody>
      </p:sp>
      <p:sp>
        <p:nvSpPr>
          <p:cNvPr id="166" name="Freeform 18">
            <a:extLst>
              <a:ext uri="{FF2B5EF4-FFF2-40B4-BE49-F238E27FC236}">
                <a16:creationId xmlns:a16="http://schemas.microsoft.com/office/drawing/2014/main" id="{861791EC-01C3-BB44-8941-2516F415B096}"/>
              </a:ext>
            </a:extLst>
          </p:cNvPr>
          <p:cNvSpPr>
            <a:spLocks noChangeArrowheads="1"/>
          </p:cNvSpPr>
          <p:nvPr userDrawn="1"/>
        </p:nvSpPr>
        <p:spPr bwMode="auto">
          <a:xfrm>
            <a:off x="6459692" y="695007"/>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accent1"/>
          </a:solidFill>
          <a:ln>
            <a:noFill/>
          </a:ln>
          <a:effectLst/>
        </p:spPr>
        <p:txBody>
          <a:bodyPr wrap="none" anchor="ctr"/>
          <a:lstStyle/>
          <a:p>
            <a:endParaRPr lang="en-US"/>
          </a:p>
        </p:txBody>
      </p:sp>
      <p:sp>
        <p:nvSpPr>
          <p:cNvPr id="167" name="Freeform 19">
            <a:extLst>
              <a:ext uri="{FF2B5EF4-FFF2-40B4-BE49-F238E27FC236}">
                <a16:creationId xmlns:a16="http://schemas.microsoft.com/office/drawing/2014/main" id="{DA2D1C1E-35D3-E14B-B2C5-FB0E21CC6FCB}"/>
              </a:ext>
            </a:extLst>
          </p:cNvPr>
          <p:cNvSpPr>
            <a:spLocks noChangeArrowheads="1"/>
          </p:cNvSpPr>
          <p:nvPr userDrawn="1"/>
        </p:nvSpPr>
        <p:spPr bwMode="auto">
          <a:xfrm>
            <a:off x="4268236" y="728345"/>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accent1"/>
          </a:solidFill>
          <a:ln>
            <a:noFill/>
          </a:ln>
          <a:effectLst/>
        </p:spPr>
        <p:txBody>
          <a:bodyPr wrap="none" anchor="ctr"/>
          <a:lstStyle/>
          <a:p>
            <a:endParaRPr lang="en-US"/>
          </a:p>
        </p:txBody>
      </p:sp>
      <p:sp>
        <p:nvSpPr>
          <p:cNvPr id="168" name="Freeform 20">
            <a:extLst>
              <a:ext uri="{FF2B5EF4-FFF2-40B4-BE49-F238E27FC236}">
                <a16:creationId xmlns:a16="http://schemas.microsoft.com/office/drawing/2014/main" id="{7A8E05B0-02EA-894C-82C4-D22ACBA28EB1}"/>
              </a:ext>
            </a:extLst>
          </p:cNvPr>
          <p:cNvSpPr>
            <a:spLocks noChangeArrowheads="1"/>
          </p:cNvSpPr>
          <p:nvPr userDrawn="1"/>
        </p:nvSpPr>
        <p:spPr bwMode="auto">
          <a:xfrm>
            <a:off x="5373008" y="1594167"/>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69" name="Freeform 21">
            <a:extLst>
              <a:ext uri="{FF2B5EF4-FFF2-40B4-BE49-F238E27FC236}">
                <a16:creationId xmlns:a16="http://schemas.microsoft.com/office/drawing/2014/main" id="{6DCF3137-A35D-D440-8DDA-B6D853FF8388}"/>
              </a:ext>
            </a:extLst>
          </p:cNvPr>
          <p:cNvSpPr>
            <a:spLocks noChangeArrowheads="1"/>
          </p:cNvSpPr>
          <p:nvPr userDrawn="1"/>
        </p:nvSpPr>
        <p:spPr bwMode="auto">
          <a:xfrm>
            <a:off x="4266648" y="2578014"/>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accent1"/>
          </a:solidFill>
          <a:ln>
            <a:noFill/>
          </a:ln>
          <a:effectLst/>
        </p:spPr>
        <p:txBody>
          <a:bodyPr wrap="none" anchor="ctr"/>
          <a:lstStyle/>
          <a:p>
            <a:endParaRPr lang="en-US"/>
          </a:p>
        </p:txBody>
      </p:sp>
      <p:sp>
        <p:nvSpPr>
          <p:cNvPr id="170" name="Freeform 169">
            <a:extLst>
              <a:ext uri="{FF2B5EF4-FFF2-40B4-BE49-F238E27FC236}">
                <a16:creationId xmlns:a16="http://schemas.microsoft.com/office/drawing/2014/main" id="{28B56042-00B2-A44E-A5A8-BEA5D76D8AE4}"/>
              </a:ext>
            </a:extLst>
          </p:cNvPr>
          <p:cNvSpPr>
            <a:spLocks noChangeArrowheads="1"/>
          </p:cNvSpPr>
          <p:nvPr userDrawn="1"/>
        </p:nvSpPr>
        <p:spPr bwMode="auto">
          <a:xfrm>
            <a:off x="7563358" y="2586745"/>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endParaRPr lang="en-US"/>
          </a:p>
        </p:txBody>
      </p:sp>
      <p:sp>
        <p:nvSpPr>
          <p:cNvPr id="171" name="Freeform 170">
            <a:extLst>
              <a:ext uri="{FF2B5EF4-FFF2-40B4-BE49-F238E27FC236}">
                <a16:creationId xmlns:a16="http://schemas.microsoft.com/office/drawing/2014/main" id="{76475576-7741-3140-8C10-483AA17CC9FF}"/>
              </a:ext>
            </a:extLst>
          </p:cNvPr>
          <p:cNvSpPr>
            <a:spLocks noChangeArrowheads="1"/>
          </p:cNvSpPr>
          <p:nvPr userDrawn="1"/>
        </p:nvSpPr>
        <p:spPr bwMode="auto">
          <a:xfrm>
            <a:off x="5364595" y="3614353"/>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accent1"/>
          </a:solidFill>
          <a:ln>
            <a:noFill/>
          </a:ln>
          <a:effectLst/>
        </p:spPr>
        <p:txBody>
          <a:bodyPr wrap="none" anchor="ctr"/>
          <a:lstStyle/>
          <a:p>
            <a:endParaRPr lang="en-US"/>
          </a:p>
        </p:txBody>
      </p:sp>
      <p:sp>
        <p:nvSpPr>
          <p:cNvPr id="172" name="Freeform 171">
            <a:extLst>
              <a:ext uri="{FF2B5EF4-FFF2-40B4-BE49-F238E27FC236}">
                <a16:creationId xmlns:a16="http://schemas.microsoft.com/office/drawing/2014/main" id="{00A00BD2-50FE-7F46-A6D6-70A4915FA08B}"/>
              </a:ext>
            </a:extLst>
          </p:cNvPr>
          <p:cNvSpPr>
            <a:spLocks noChangeArrowheads="1"/>
          </p:cNvSpPr>
          <p:nvPr userDrawn="1"/>
        </p:nvSpPr>
        <p:spPr bwMode="auto">
          <a:xfrm>
            <a:off x="7576058" y="761683"/>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accent1"/>
          </a:solidFill>
          <a:ln>
            <a:noFill/>
          </a:ln>
          <a:effectLst/>
        </p:spPr>
        <p:txBody>
          <a:bodyPr wrap="none" anchor="ctr"/>
          <a:lstStyle/>
          <a:p>
            <a:endParaRPr lang="en-US"/>
          </a:p>
        </p:txBody>
      </p:sp>
      <p:sp>
        <p:nvSpPr>
          <p:cNvPr id="173" name="Freeform 172">
            <a:extLst>
              <a:ext uri="{FF2B5EF4-FFF2-40B4-BE49-F238E27FC236}">
                <a16:creationId xmlns:a16="http://schemas.microsoft.com/office/drawing/2014/main" id="{E1204CE1-3227-2343-89EC-D395392BD355}"/>
              </a:ext>
            </a:extLst>
          </p:cNvPr>
          <p:cNvSpPr>
            <a:spLocks noChangeArrowheads="1"/>
          </p:cNvSpPr>
          <p:nvPr userDrawn="1"/>
        </p:nvSpPr>
        <p:spPr bwMode="auto">
          <a:xfrm>
            <a:off x="8666858" y="3624672"/>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accent1"/>
          </a:solidFill>
          <a:ln>
            <a:noFill/>
          </a:ln>
          <a:effectLst/>
        </p:spPr>
        <p:txBody>
          <a:bodyPr wrap="none" anchor="ctr"/>
          <a:lstStyle/>
          <a:p>
            <a:endParaRPr lang="en-US"/>
          </a:p>
        </p:txBody>
      </p:sp>
      <p:sp>
        <p:nvSpPr>
          <p:cNvPr id="174" name="Freeform 173">
            <a:extLst>
              <a:ext uri="{FF2B5EF4-FFF2-40B4-BE49-F238E27FC236}">
                <a16:creationId xmlns:a16="http://schemas.microsoft.com/office/drawing/2014/main" id="{FCAF4A6D-2188-C840-9416-668B9BA88DE9}"/>
              </a:ext>
            </a:extLst>
          </p:cNvPr>
          <p:cNvSpPr>
            <a:spLocks noChangeArrowheads="1"/>
          </p:cNvSpPr>
          <p:nvPr userDrawn="1"/>
        </p:nvSpPr>
        <p:spPr bwMode="auto">
          <a:xfrm>
            <a:off x="8686071" y="701357"/>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accent1"/>
          </a:solidFill>
          <a:ln>
            <a:noFill/>
          </a:ln>
          <a:effectLst/>
        </p:spPr>
        <p:txBody>
          <a:bodyPr wrap="none" anchor="ctr"/>
          <a:lstStyle/>
          <a:p>
            <a:endParaRPr lang="en-US"/>
          </a:p>
        </p:txBody>
      </p:sp>
      <p:sp>
        <p:nvSpPr>
          <p:cNvPr id="175" name="Freeform 174">
            <a:extLst>
              <a:ext uri="{FF2B5EF4-FFF2-40B4-BE49-F238E27FC236}">
                <a16:creationId xmlns:a16="http://schemas.microsoft.com/office/drawing/2014/main" id="{6CBE9359-10F8-F447-9764-32E74C7C8858}"/>
              </a:ext>
            </a:extLst>
          </p:cNvPr>
          <p:cNvSpPr>
            <a:spLocks noChangeArrowheads="1"/>
          </p:cNvSpPr>
          <p:nvPr userDrawn="1"/>
        </p:nvSpPr>
        <p:spPr bwMode="auto">
          <a:xfrm>
            <a:off x="3186150" y="4613522"/>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
        <p:nvSpPr>
          <p:cNvPr id="176" name="Freeform 175">
            <a:extLst>
              <a:ext uri="{FF2B5EF4-FFF2-40B4-BE49-F238E27FC236}">
                <a16:creationId xmlns:a16="http://schemas.microsoft.com/office/drawing/2014/main" id="{B1403790-F726-6F44-9F71-469A827592D9}"/>
              </a:ext>
            </a:extLst>
          </p:cNvPr>
          <p:cNvSpPr>
            <a:spLocks noChangeArrowheads="1"/>
          </p:cNvSpPr>
          <p:nvPr userDrawn="1"/>
        </p:nvSpPr>
        <p:spPr bwMode="auto">
          <a:xfrm>
            <a:off x="5387925" y="4570652"/>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177" name="Freeform 176">
            <a:extLst>
              <a:ext uri="{FF2B5EF4-FFF2-40B4-BE49-F238E27FC236}">
                <a16:creationId xmlns:a16="http://schemas.microsoft.com/office/drawing/2014/main" id="{C5EB74B3-33CD-774F-8545-108247B990AF}"/>
              </a:ext>
            </a:extLst>
          </p:cNvPr>
          <p:cNvSpPr>
            <a:spLocks noChangeArrowheads="1"/>
          </p:cNvSpPr>
          <p:nvPr userDrawn="1"/>
        </p:nvSpPr>
        <p:spPr bwMode="auto">
          <a:xfrm>
            <a:off x="2097566" y="4592884"/>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178" name="Freeform 177">
            <a:extLst>
              <a:ext uri="{FF2B5EF4-FFF2-40B4-BE49-F238E27FC236}">
                <a16:creationId xmlns:a16="http://schemas.microsoft.com/office/drawing/2014/main" id="{89711E1D-8DC0-1545-A83F-37ECC98E4BA6}"/>
              </a:ext>
            </a:extLst>
          </p:cNvPr>
          <p:cNvSpPr>
            <a:spLocks noChangeArrowheads="1"/>
          </p:cNvSpPr>
          <p:nvPr userDrawn="1"/>
        </p:nvSpPr>
        <p:spPr bwMode="auto">
          <a:xfrm>
            <a:off x="4281879" y="4598441"/>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chemeClr val="accent1"/>
          </a:solidFill>
          <a:ln>
            <a:noFill/>
          </a:ln>
          <a:effectLst/>
        </p:spPr>
        <p:txBody>
          <a:bodyPr wrap="none" anchor="ctr"/>
          <a:lstStyle/>
          <a:p>
            <a:endParaRPr lang="en-US"/>
          </a:p>
        </p:txBody>
      </p:sp>
      <p:sp>
        <p:nvSpPr>
          <p:cNvPr id="179" name="Freeform 2">
            <a:extLst>
              <a:ext uri="{FF2B5EF4-FFF2-40B4-BE49-F238E27FC236}">
                <a16:creationId xmlns:a16="http://schemas.microsoft.com/office/drawing/2014/main" id="{7077EC29-EF86-A240-ADFB-89A4F0536C9A}"/>
              </a:ext>
            </a:extLst>
          </p:cNvPr>
          <p:cNvSpPr>
            <a:spLocks noChangeArrowheads="1"/>
          </p:cNvSpPr>
          <p:nvPr userDrawn="1"/>
        </p:nvSpPr>
        <p:spPr bwMode="auto">
          <a:xfrm>
            <a:off x="5377294" y="5572762"/>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chemeClr val="accent1"/>
          </a:solidFill>
          <a:ln>
            <a:noFill/>
          </a:ln>
          <a:effectLst/>
        </p:spPr>
        <p:txBody>
          <a:bodyPr wrap="none" anchor="ctr"/>
          <a:lstStyle/>
          <a:p>
            <a:endParaRPr lang="en-US"/>
          </a:p>
        </p:txBody>
      </p:sp>
      <p:sp>
        <p:nvSpPr>
          <p:cNvPr id="180" name="Freeform 3">
            <a:extLst>
              <a:ext uri="{FF2B5EF4-FFF2-40B4-BE49-F238E27FC236}">
                <a16:creationId xmlns:a16="http://schemas.microsoft.com/office/drawing/2014/main" id="{67AE4843-2E42-2E41-A5DC-204D0ED7ADE2}"/>
              </a:ext>
            </a:extLst>
          </p:cNvPr>
          <p:cNvSpPr>
            <a:spLocks noChangeArrowheads="1"/>
          </p:cNvSpPr>
          <p:nvPr userDrawn="1"/>
        </p:nvSpPr>
        <p:spPr bwMode="auto">
          <a:xfrm>
            <a:off x="3147738" y="5588637"/>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81" name="Freeform 4">
            <a:extLst>
              <a:ext uri="{FF2B5EF4-FFF2-40B4-BE49-F238E27FC236}">
                <a16:creationId xmlns:a16="http://schemas.microsoft.com/office/drawing/2014/main" id="{37E747B9-3BAB-304F-8F84-824ECFE9C27D}"/>
              </a:ext>
            </a:extLst>
          </p:cNvPr>
          <p:cNvSpPr>
            <a:spLocks noChangeArrowheads="1"/>
          </p:cNvSpPr>
          <p:nvPr userDrawn="1"/>
        </p:nvSpPr>
        <p:spPr bwMode="auto">
          <a:xfrm>
            <a:off x="6476992" y="5570380"/>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sp>
        <p:nvSpPr>
          <p:cNvPr id="182" name="Freeform 6">
            <a:extLst>
              <a:ext uri="{FF2B5EF4-FFF2-40B4-BE49-F238E27FC236}">
                <a16:creationId xmlns:a16="http://schemas.microsoft.com/office/drawing/2014/main" id="{03042DFB-A8D1-464E-8B62-0893EA2F1421}"/>
              </a:ext>
            </a:extLst>
          </p:cNvPr>
          <p:cNvSpPr>
            <a:spLocks noChangeArrowheads="1"/>
          </p:cNvSpPr>
          <p:nvPr userDrawn="1"/>
        </p:nvSpPr>
        <p:spPr bwMode="auto">
          <a:xfrm>
            <a:off x="9770964" y="686276"/>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accent1"/>
          </a:solidFill>
          <a:ln>
            <a:noFill/>
          </a:ln>
          <a:effectLst/>
        </p:spPr>
        <p:txBody>
          <a:bodyPr wrap="none" anchor="ctr"/>
          <a:lstStyle/>
          <a:p>
            <a:endParaRPr lang="en-US"/>
          </a:p>
        </p:txBody>
      </p:sp>
      <p:sp>
        <p:nvSpPr>
          <p:cNvPr id="183" name="Freeform 8">
            <a:extLst>
              <a:ext uri="{FF2B5EF4-FFF2-40B4-BE49-F238E27FC236}">
                <a16:creationId xmlns:a16="http://schemas.microsoft.com/office/drawing/2014/main" id="{6309FCDC-AB77-7A40-9616-3B87AA053533}"/>
              </a:ext>
            </a:extLst>
          </p:cNvPr>
          <p:cNvSpPr>
            <a:spLocks noChangeArrowheads="1"/>
          </p:cNvSpPr>
          <p:nvPr userDrawn="1"/>
        </p:nvSpPr>
        <p:spPr bwMode="auto">
          <a:xfrm>
            <a:off x="4265691" y="5567056"/>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chemeClr val="accent1"/>
          </a:solidFill>
          <a:ln>
            <a:noFill/>
          </a:ln>
          <a:effectLst/>
        </p:spPr>
        <p:txBody>
          <a:bodyPr wrap="none" anchor="ctr"/>
          <a:lstStyle/>
          <a:p>
            <a:endParaRPr lang="en-US"/>
          </a:p>
        </p:txBody>
      </p:sp>
      <p:sp>
        <p:nvSpPr>
          <p:cNvPr id="184" name="Freeform 10">
            <a:extLst>
              <a:ext uri="{FF2B5EF4-FFF2-40B4-BE49-F238E27FC236}">
                <a16:creationId xmlns:a16="http://schemas.microsoft.com/office/drawing/2014/main" id="{43B61907-7DF2-D043-BB15-2BF6D822607A}"/>
              </a:ext>
            </a:extLst>
          </p:cNvPr>
          <p:cNvSpPr>
            <a:spLocks noChangeArrowheads="1"/>
          </p:cNvSpPr>
          <p:nvPr userDrawn="1"/>
        </p:nvSpPr>
        <p:spPr bwMode="auto">
          <a:xfrm>
            <a:off x="6520960" y="4597647"/>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chemeClr val="accent1"/>
          </a:solidFill>
          <a:ln>
            <a:noFill/>
          </a:ln>
          <a:effectLst/>
        </p:spPr>
        <p:txBody>
          <a:bodyPr wrap="none" anchor="ctr"/>
          <a:lstStyle/>
          <a:p>
            <a:endParaRPr lang="en-US"/>
          </a:p>
        </p:txBody>
      </p:sp>
      <p:sp>
        <p:nvSpPr>
          <p:cNvPr id="185" name="Freeform 13">
            <a:extLst>
              <a:ext uri="{FF2B5EF4-FFF2-40B4-BE49-F238E27FC236}">
                <a16:creationId xmlns:a16="http://schemas.microsoft.com/office/drawing/2014/main" id="{E2B4B1B6-CECA-5F45-AB3E-A48FD570CF5C}"/>
              </a:ext>
            </a:extLst>
          </p:cNvPr>
          <p:cNvSpPr>
            <a:spLocks noChangeArrowheads="1"/>
          </p:cNvSpPr>
          <p:nvPr userDrawn="1"/>
        </p:nvSpPr>
        <p:spPr bwMode="auto">
          <a:xfrm>
            <a:off x="6533348" y="3617528"/>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accent1"/>
          </a:solidFill>
          <a:ln>
            <a:noFill/>
          </a:ln>
          <a:effectLst/>
        </p:spPr>
        <p:txBody>
          <a:bodyPr wrap="none" anchor="ctr"/>
          <a:lstStyle/>
          <a:p>
            <a:endParaRPr lang="en-US"/>
          </a:p>
        </p:txBody>
      </p:sp>
      <p:sp>
        <p:nvSpPr>
          <p:cNvPr id="186" name="Freeform 22">
            <a:extLst>
              <a:ext uri="{FF2B5EF4-FFF2-40B4-BE49-F238E27FC236}">
                <a16:creationId xmlns:a16="http://schemas.microsoft.com/office/drawing/2014/main" id="{E4C2A499-E8B8-3848-A740-1CB0686466D7}"/>
              </a:ext>
            </a:extLst>
          </p:cNvPr>
          <p:cNvSpPr>
            <a:spLocks noChangeArrowheads="1"/>
          </p:cNvSpPr>
          <p:nvPr userDrawn="1"/>
        </p:nvSpPr>
        <p:spPr bwMode="auto">
          <a:xfrm>
            <a:off x="9753352" y="2582776"/>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87" name="Freeform 19">
            <a:extLst>
              <a:ext uri="{FF2B5EF4-FFF2-40B4-BE49-F238E27FC236}">
                <a16:creationId xmlns:a16="http://schemas.microsoft.com/office/drawing/2014/main" id="{62FDCCE8-98D7-DD4E-82D9-62FDA73CA9BA}"/>
              </a:ext>
            </a:extLst>
          </p:cNvPr>
          <p:cNvSpPr>
            <a:spLocks noChangeArrowheads="1"/>
          </p:cNvSpPr>
          <p:nvPr userDrawn="1"/>
        </p:nvSpPr>
        <p:spPr bwMode="auto">
          <a:xfrm>
            <a:off x="9769525" y="4613522"/>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chemeClr val="accent1"/>
          </a:solidFill>
          <a:ln>
            <a:noFill/>
          </a:ln>
          <a:effectLst/>
        </p:spPr>
        <p:txBody>
          <a:bodyPr wrap="none" anchor="ctr"/>
          <a:lstStyle/>
          <a:p>
            <a:endParaRPr lang="en-US"/>
          </a:p>
        </p:txBody>
      </p:sp>
      <p:sp>
        <p:nvSpPr>
          <p:cNvPr id="188" name="Freeform 20">
            <a:extLst>
              <a:ext uri="{FF2B5EF4-FFF2-40B4-BE49-F238E27FC236}">
                <a16:creationId xmlns:a16="http://schemas.microsoft.com/office/drawing/2014/main" id="{6CFF5F02-7578-464E-9642-C270CE824C6F}"/>
              </a:ext>
            </a:extLst>
          </p:cNvPr>
          <p:cNvSpPr>
            <a:spLocks noChangeArrowheads="1"/>
          </p:cNvSpPr>
          <p:nvPr userDrawn="1"/>
        </p:nvSpPr>
        <p:spPr bwMode="auto">
          <a:xfrm>
            <a:off x="2078997" y="5580699"/>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chemeClr val="accent1"/>
          </a:solidFill>
          <a:ln>
            <a:noFill/>
          </a:ln>
          <a:effectLst/>
        </p:spPr>
        <p:txBody>
          <a:bodyPr wrap="none" anchor="ctr"/>
          <a:lstStyle/>
          <a:p>
            <a:endParaRPr lang="en-US"/>
          </a:p>
        </p:txBody>
      </p:sp>
      <p:sp>
        <p:nvSpPr>
          <p:cNvPr id="189" name="Freeform 23">
            <a:extLst>
              <a:ext uri="{FF2B5EF4-FFF2-40B4-BE49-F238E27FC236}">
                <a16:creationId xmlns:a16="http://schemas.microsoft.com/office/drawing/2014/main" id="{33CF9549-065A-8942-A680-0A7C7E797B66}"/>
              </a:ext>
            </a:extLst>
          </p:cNvPr>
          <p:cNvSpPr>
            <a:spLocks noChangeArrowheads="1"/>
          </p:cNvSpPr>
          <p:nvPr userDrawn="1"/>
        </p:nvSpPr>
        <p:spPr bwMode="auto">
          <a:xfrm>
            <a:off x="8694951" y="4602409"/>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190" name="Freeform 24">
            <a:extLst>
              <a:ext uri="{FF2B5EF4-FFF2-40B4-BE49-F238E27FC236}">
                <a16:creationId xmlns:a16="http://schemas.microsoft.com/office/drawing/2014/main" id="{0A05FCB2-16BD-2745-B9A1-1BBA2A16A87D}"/>
              </a:ext>
            </a:extLst>
          </p:cNvPr>
          <p:cNvSpPr>
            <a:spLocks noChangeArrowheads="1"/>
          </p:cNvSpPr>
          <p:nvPr userDrawn="1"/>
        </p:nvSpPr>
        <p:spPr bwMode="auto">
          <a:xfrm>
            <a:off x="7588263" y="4597647"/>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chemeClr val="accent1"/>
          </a:solidFill>
          <a:ln>
            <a:noFill/>
          </a:ln>
          <a:effectLst/>
        </p:spPr>
        <p:txBody>
          <a:bodyPr wrap="none" anchor="ctr"/>
          <a:lstStyle/>
          <a:p>
            <a:endParaRPr lang="en-US"/>
          </a:p>
        </p:txBody>
      </p:sp>
      <p:sp>
        <p:nvSpPr>
          <p:cNvPr id="191" name="Freeform 9">
            <a:extLst>
              <a:ext uri="{FF2B5EF4-FFF2-40B4-BE49-F238E27FC236}">
                <a16:creationId xmlns:a16="http://schemas.microsoft.com/office/drawing/2014/main" id="{ADFBED1E-879D-9C4F-BFDB-F4D21F1286D2}"/>
              </a:ext>
            </a:extLst>
          </p:cNvPr>
          <p:cNvSpPr>
            <a:spLocks noChangeArrowheads="1"/>
          </p:cNvSpPr>
          <p:nvPr userDrawn="1"/>
        </p:nvSpPr>
        <p:spPr bwMode="auto">
          <a:xfrm>
            <a:off x="8687495" y="5591018"/>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chemeClr val="accent1"/>
          </a:solidFill>
          <a:ln>
            <a:noFill/>
          </a:ln>
          <a:effectLst/>
        </p:spPr>
        <p:txBody>
          <a:bodyPr wrap="none" anchor="ctr"/>
          <a:lstStyle/>
          <a:p>
            <a:endParaRPr lang="en-US"/>
          </a:p>
        </p:txBody>
      </p:sp>
      <p:sp>
        <p:nvSpPr>
          <p:cNvPr id="192" name="Freeform 10">
            <a:extLst>
              <a:ext uri="{FF2B5EF4-FFF2-40B4-BE49-F238E27FC236}">
                <a16:creationId xmlns:a16="http://schemas.microsoft.com/office/drawing/2014/main" id="{76840D8A-DA81-C34A-9534-4AF8BC58E4B0}"/>
              </a:ext>
            </a:extLst>
          </p:cNvPr>
          <p:cNvSpPr>
            <a:spLocks noChangeArrowheads="1"/>
          </p:cNvSpPr>
          <p:nvPr userDrawn="1"/>
        </p:nvSpPr>
        <p:spPr bwMode="auto">
          <a:xfrm>
            <a:off x="7567163" y="5601337"/>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chemeClr val="accent1"/>
          </a:solidFill>
          <a:ln>
            <a:noFill/>
          </a:ln>
          <a:effectLst/>
        </p:spPr>
        <p:txBody>
          <a:bodyPr wrap="none" anchor="ctr"/>
          <a:lstStyle/>
          <a:p>
            <a:endParaRPr lang="en-US"/>
          </a:p>
        </p:txBody>
      </p:sp>
      <p:sp>
        <p:nvSpPr>
          <p:cNvPr id="193" name="Freeform 11">
            <a:extLst>
              <a:ext uri="{FF2B5EF4-FFF2-40B4-BE49-F238E27FC236}">
                <a16:creationId xmlns:a16="http://schemas.microsoft.com/office/drawing/2014/main" id="{FDA47312-BFDE-1040-93B5-0B6011B45D90}"/>
              </a:ext>
            </a:extLst>
          </p:cNvPr>
          <p:cNvSpPr>
            <a:spLocks noChangeArrowheads="1"/>
          </p:cNvSpPr>
          <p:nvPr userDrawn="1"/>
        </p:nvSpPr>
        <p:spPr bwMode="auto">
          <a:xfrm>
            <a:off x="9758101" y="5597368"/>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chemeClr val="accent1"/>
          </a:solidFill>
          <a:ln>
            <a:noFill/>
          </a:ln>
          <a:effectLst/>
        </p:spPr>
        <p:txBody>
          <a:bodyPr wrap="none" anchor="ctr"/>
          <a:lstStyle/>
          <a:p>
            <a:endParaRPr lang="en-US"/>
          </a:p>
        </p:txBody>
      </p:sp>
      <p:sp>
        <p:nvSpPr>
          <p:cNvPr id="194" name="Freeform 32">
            <a:extLst>
              <a:ext uri="{FF2B5EF4-FFF2-40B4-BE49-F238E27FC236}">
                <a16:creationId xmlns:a16="http://schemas.microsoft.com/office/drawing/2014/main" id="{0289FF05-86AC-564C-A668-63658B630C3A}"/>
              </a:ext>
            </a:extLst>
          </p:cNvPr>
          <p:cNvSpPr>
            <a:spLocks noChangeArrowheads="1"/>
          </p:cNvSpPr>
          <p:nvPr userDrawn="1"/>
        </p:nvSpPr>
        <p:spPr bwMode="auto">
          <a:xfrm>
            <a:off x="9775245" y="1629886"/>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accent1"/>
          </a:solidFill>
          <a:ln>
            <a:noFill/>
          </a:ln>
          <a:effectLst/>
        </p:spPr>
        <p:txBody>
          <a:bodyPr wrap="none" anchor="ctr"/>
          <a:lstStyle/>
          <a:p>
            <a:endParaRPr lang="en-US"/>
          </a:p>
        </p:txBody>
      </p:sp>
      <p:sp>
        <p:nvSpPr>
          <p:cNvPr id="195" name="Freeform 1">
            <a:extLst>
              <a:ext uri="{FF2B5EF4-FFF2-40B4-BE49-F238E27FC236}">
                <a16:creationId xmlns:a16="http://schemas.microsoft.com/office/drawing/2014/main" id="{8EA42143-031A-7041-86A2-7532B4FFE083}"/>
              </a:ext>
            </a:extLst>
          </p:cNvPr>
          <p:cNvSpPr>
            <a:spLocks noChangeArrowheads="1"/>
          </p:cNvSpPr>
          <p:nvPr userDrawn="1"/>
        </p:nvSpPr>
        <p:spPr bwMode="auto">
          <a:xfrm>
            <a:off x="8724483" y="1612424"/>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accent1"/>
          </a:solidFill>
          <a:ln>
            <a:noFill/>
          </a:ln>
          <a:effectLst/>
        </p:spPr>
        <p:txBody>
          <a:bodyPr wrap="none" anchor="ctr"/>
          <a:lstStyle/>
          <a:p>
            <a:endParaRPr lang="en-US"/>
          </a:p>
        </p:txBody>
      </p:sp>
      <p:sp>
        <p:nvSpPr>
          <p:cNvPr id="196" name="Freeform 28">
            <a:extLst>
              <a:ext uri="{FF2B5EF4-FFF2-40B4-BE49-F238E27FC236}">
                <a16:creationId xmlns:a16="http://schemas.microsoft.com/office/drawing/2014/main" id="{1E8E0255-03A6-ED47-8378-8A5A56B3D57C}"/>
              </a:ext>
            </a:extLst>
          </p:cNvPr>
          <p:cNvSpPr>
            <a:spLocks noChangeArrowheads="1"/>
          </p:cNvSpPr>
          <p:nvPr userDrawn="1"/>
        </p:nvSpPr>
        <p:spPr bwMode="auto">
          <a:xfrm>
            <a:off x="9757307" y="3599272"/>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accent1"/>
          </a:solidFill>
          <a:ln>
            <a:noFill/>
          </a:ln>
          <a:effectLst/>
        </p:spPr>
        <p:txBody>
          <a:bodyPr wrap="none" anchor="ctr"/>
          <a:lstStyle/>
          <a:p>
            <a:endParaRPr lang="en-US"/>
          </a:p>
        </p:txBody>
      </p:sp>
      <p:sp>
        <p:nvSpPr>
          <p:cNvPr id="197" name="Freeform 5">
            <a:extLst>
              <a:ext uri="{FF2B5EF4-FFF2-40B4-BE49-F238E27FC236}">
                <a16:creationId xmlns:a16="http://schemas.microsoft.com/office/drawing/2014/main" id="{C6CE69A8-97AE-8740-B0F1-E4DFD02CE78B}"/>
              </a:ext>
            </a:extLst>
          </p:cNvPr>
          <p:cNvSpPr>
            <a:spLocks noChangeArrowheads="1"/>
          </p:cNvSpPr>
          <p:nvPr userDrawn="1"/>
        </p:nvSpPr>
        <p:spPr bwMode="auto">
          <a:xfrm>
            <a:off x="8675752" y="2581982"/>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25297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a:t>
            </a:r>
          </a:p>
        </p:txBody>
      </p:sp>
      <p:sp>
        <p:nvSpPr>
          <p:cNvPr id="44" name="Rectangle 43">
            <a:extLst>
              <a:ext uri="{FF2B5EF4-FFF2-40B4-BE49-F238E27FC236}">
                <a16:creationId xmlns:a16="http://schemas.microsoft.com/office/drawing/2014/main" id="{49B27981-B38C-9E44-A193-139DC506ED08}"/>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6" name="TextBox 125">
            <a:extLst>
              <a:ext uri="{FF2B5EF4-FFF2-40B4-BE49-F238E27FC236}">
                <a16:creationId xmlns:a16="http://schemas.microsoft.com/office/drawing/2014/main" id="{5DCBB4DC-077C-864B-8ACD-1EE9FBB856CF}"/>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a:t>Ikonit ovat kopioitavissa Master-sivuilta.</a:t>
            </a:r>
          </a:p>
        </p:txBody>
      </p:sp>
      <p:sp>
        <p:nvSpPr>
          <p:cNvPr id="127" name="Freeform 10">
            <a:extLst>
              <a:ext uri="{FF2B5EF4-FFF2-40B4-BE49-F238E27FC236}">
                <a16:creationId xmlns:a16="http://schemas.microsoft.com/office/drawing/2014/main" id="{A632EEFB-37DA-C24F-B839-4231493AA328}"/>
              </a:ext>
            </a:extLst>
          </p:cNvPr>
          <p:cNvSpPr>
            <a:spLocks noChangeArrowheads="1"/>
          </p:cNvSpPr>
          <p:nvPr userDrawn="1"/>
        </p:nvSpPr>
        <p:spPr bwMode="auto">
          <a:xfrm>
            <a:off x="6660913" y="2954956"/>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0042A5"/>
          </a:solidFill>
          <a:ln>
            <a:noFill/>
          </a:ln>
          <a:effectLst/>
        </p:spPr>
        <p:txBody>
          <a:bodyPr wrap="none" anchor="ctr"/>
          <a:lstStyle/>
          <a:p>
            <a:endParaRPr lang="en-US"/>
          </a:p>
        </p:txBody>
      </p:sp>
      <p:sp>
        <p:nvSpPr>
          <p:cNvPr id="128" name="Freeform 127">
            <a:extLst>
              <a:ext uri="{FF2B5EF4-FFF2-40B4-BE49-F238E27FC236}">
                <a16:creationId xmlns:a16="http://schemas.microsoft.com/office/drawing/2014/main" id="{67BE01B9-78EF-EA45-AB8F-F7BCC96D209B}"/>
              </a:ext>
            </a:extLst>
          </p:cNvPr>
          <p:cNvSpPr>
            <a:spLocks noChangeArrowheads="1"/>
          </p:cNvSpPr>
          <p:nvPr userDrawn="1"/>
        </p:nvSpPr>
        <p:spPr bwMode="auto">
          <a:xfrm>
            <a:off x="4469769" y="1994922"/>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0042A5"/>
          </a:solidFill>
          <a:ln>
            <a:noFill/>
          </a:ln>
          <a:effectLst/>
        </p:spPr>
        <p:txBody>
          <a:bodyPr wrap="none" anchor="ctr"/>
          <a:lstStyle/>
          <a:p>
            <a:endParaRPr lang="en-US"/>
          </a:p>
        </p:txBody>
      </p:sp>
      <p:sp>
        <p:nvSpPr>
          <p:cNvPr id="129" name="Freeform 128">
            <a:extLst>
              <a:ext uri="{FF2B5EF4-FFF2-40B4-BE49-F238E27FC236}">
                <a16:creationId xmlns:a16="http://schemas.microsoft.com/office/drawing/2014/main" id="{184218C6-8AA1-5D47-B808-3DE9D8965C55}"/>
              </a:ext>
            </a:extLst>
          </p:cNvPr>
          <p:cNvSpPr>
            <a:spLocks noChangeArrowheads="1"/>
          </p:cNvSpPr>
          <p:nvPr userDrawn="1"/>
        </p:nvSpPr>
        <p:spPr bwMode="auto">
          <a:xfrm>
            <a:off x="3371496" y="4979352"/>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0042A5"/>
          </a:solidFill>
          <a:ln>
            <a:noFill/>
          </a:ln>
          <a:effectLst/>
        </p:spPr>
        <p:txBody>
          <a:bodyPr wrap="none" anchor="ctr"/>
          <a:lstStyle/>
          <a:p>
            <a:endParaRPr lang="en-US"/>
          </a:p>
        </p:txBody>
      </p:sp>
      <p:sp>
        <p:nvSpPr>
          <p:cNvPr id="130" name="Freeform 129">
            <a:extLst>
              <a:ext uri="{FF2B5EF4-FFF2-40B4-BE49-F238E27FC236}">
                <a16:creationId xmlns:a16="http://schemas.microsoft.com/office/drawing/2014/main" id="{39715AF4-66D9-3340-BA44-DE25D0599FA0}"/>
              </a:ext>
            </a:extLst>
          </p:cNvPr>
          <p:cNvSpPr>
            <a:spLocks noChangeArrowheads="1"/>
          </p:cNvSpPr>
          <p:nvPr userDrawn="1"/>
        </p:nvSpPr>
        <p:spPr bwMode="auto">
          <a:xfrm>
            <a:off x="2276725" y="1961585"/>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0042A5"/>
          </a:solidFill>
          <a:ln>
            <a:noFill/>
          </a:ln>
          <a:effectLst/>
        </p:spPr>
        <p:txBody>
          <a:bodyPr wrap="none" anchor="ctr"/>
          <a:lstStyle/>
          <a:p>
            <a:endParaRPr lang="en-US"/>
          </a:p>
        </p:txBody>
      </p:sp>
      <p:sp>
        <p:nvSpPr>
          <p:cNvPr id="131" name="Freeform 130">
            <a:extLst>
              <a:ext uri="{FF2B5EF4-FFF2-40B4-BE49-F238E27FC236}">
                <a16:creationId xmlns:a16="http://schemas.microsoft.com/office/drawing/2014/main" id="{4187417B-BC6F-534A-90FD-1C2156319FD5}"/>
              </a:ext>
            </a:extLst>
          </p:cNvPr>
          <p:cNvSpPr>
            <a:spLocks noChangeArrowheads="1"/>
          </p:cNvSpPr>
          <p:nvPr userDrawn="1"/>
        </p:nvSpPr>
        <p:spPr bwMode="auto">
          <a:xfrm>
            <a:off x="9972185" y="1088619"/>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0042A5"/>
          </a:solidFill>
          <a:ln>
            <a:noFill/>
          </a:ln>
          <a:effectLst/>
        </p:spPr>
        <p:txBody>
          <a:bodyPr wrap="none" anchor="ctr"/>
          <a:lstStyle/>
          <a:p>
            <a:endParaRPr lang="en-US"/>
          </a:p>
        </p:txBody>
      </p:sp>
      <p:sp>
        <p:nvSpPr>
          <p:cNvPr id="132" name="Freeform 131">
            <a:extLst>
              <a:ext uri="{FF2B5EF4-FFF2-40B4-BE49-F238E27FC236}">
                <a16:creationId xmlns:a16="http://schemas.microsoft.com/office/drawing/2014/main" id="{48664AF8-C8C4-124B-B709-F7CF1C17FFE6}"/>
              </a:ext>
            </a:extLst>
          </p:cNvPr>
          <p:cNvSpPr>
            <a:spLocks noChangeArrowheads="1"/>
          </p:cNvSpPr>
          <p:nvPr userDrawn="1"/>
        </p:nvSpPr>
        <p:spPr bwMode="auto">
          <a:xfrm>
            <a:off x="5562010" y="2956544"/>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0042A5"/>
          </a:solidFill>
          <a:ln>
            <a:noFill/>
          </a:ln>
          <a:effectLst/>
        </p:spPr>
        <p:txBody>
          <a:bodyPr wrap="none" anchor="ctr"/>
          <a:lstStyle/>
          <a:p>
            <a:endParaRPr lang="en-US"/>
          </a:p>
        </p:txBody>
      </p:sp>
      <p:sp>
        <p:nvSpPr>
          <p:cNvPr id="133" name="Freeform 1">
            <a:extLst>
              <a:ext uri="{FF2B5EF4-FFF2-40B4-BE49-F238E27FC236}">
                <a16:creationId xmlns:a16="http://schemas.microsoft.com/office/drawing/2014/main" id="{96BA1823-D50A-DB4E-A55F-4CFEA2821CBB}"/>
              </a:ext>
            </a:extLst>
          </p:cNvPr>
          <p:cNvSpPr>
            <a:spLocks noChangeArrowheads="1"/>
          </p:cNvSpPr>
          <p:nvPr userDrawn="1"/>
        </p:nvSpPr>
        <p:spPr bwMode="auto">
          <a:xfrm>
            <a:off x="8862686" y="2951781"/>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0042A5"/>
          </a:solidFill>
          <a:ln>
            <a:noFill/>
          </a:ln>
          <a:effectLst/>
        </p:spPr>
        <p:txBody>
          <a:bodyPr wrap="none" anchor="ctr"/>
          <a:lstStyle/>
          <a:p>
            <a:endParaRPr lang="en-US"/>
          </a:p>
        </p:txBody>
      </p:sp>
      <p:sp>
        <p:nvSpPr>
          <p:cNvPr id="134" name="Freeform 7">
            <a:extLst>
              <a:ext uri="{FF2B5EF4-FFF2-40B4-BE49-F238E27FC236}">
                <a16:creationId xmlns:a16="http://schemas.microsoft.com/office/drawing/2014/main" id="{4F7C3EBA-E3AE-E54A-B0B6-92F00AA5291B}"/>
              </a:ext>
            </a:extLst>
          </p:cNvPr>
          <p:cNvSpPr>
            <a:spLocks noChangeArrowheads="1"/>
          </p:cNvSpPr>
          <p:nvPr userDrawn="1"/>
        </p:nvSpPr>
        <p:spPr bwMode="auto">
          <a:xfrm>
            <a:off x="6678688" y="1972697"/>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0042A5"/>
          </a:solidFill>
          <a:ln>
            <a:noFill/>
          </a:ln>
          <a:effectLst/>
        </p:spPr>
        <p:txBody>
          <a:bodyPr wrap="none" anchor="ctr"/>
          <a:lstStyle/>
          <a:p>
            <a:endParaRPr lang="en-US"/>
          </a:p>
        </p:txBody>
      </p:sp>
      <p:sp>
        <p:nvSpPr>
          <p:cNvPr id="135" name="Freeform 9">
            <a:extLst>
              <a:ext uri="{FF2B5EF4-FFF2-40B4-BE49-F238E27FC236}">
                <a16:creationId xmlns:a16="http://schemas.microsoft.com/office/drawing/2014/main" id="{AA0B7A97-E831-B94A-90C9-4C00615FC50D}"/>
              </a:ext>
            </a:extLst>
          </p:cNvPr>
          <p:cNvSpPr>
            <a:spLocks noChangeArrowheads="1"/>
          </p:cNvSpPr>
          <p:nvPr userDrawn="1"/>
        </p:nvSpPr>
        <p:spPr bwMode="auto">
          <a:xfrm>
            <a:off x="7760610" y="2989881"/>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0042A5"/>
          </a:solidFill>
          <a:ln>
            <a:noFill/>
          </a:ln>
          <a:effectLst/>
        </p:spPr>
        <p:txBody>
          <a:bodyPr wrap="none" anchor="ctr"/>
          <a:lstStyle/>
          <a:p>
            <a:endParaRPr lang="en-US"/>
          </a:p>
        </p:txBody>
      </p:sp>
      <p:sp>
        <p:nvSpPr>
          <p:cNvPr id="136" name="Freeform 11">
            <a:extLst>
              <a:ext uri="{FF2B5EF4-FFF2-40B4-BE49-F238E27FC236}">
                <a16:creationId xmlns:a16="http://schemas.microsoft.com/office/drawing/2014/main" id="{553439FE-CCCB-2E42-8BB1-7BE0787E5968}"/>
              </a:ext>
            </a:extLst>
          </p:cNvPr>
          <p:cNvSpPr>
            <a:spLocks noChangeArrowheads="1"/>
          </p:cNvSpPr>
          <p:nvPr userDrawn="1"/>
        </p:nvSpPr>
        <p:spPr bwMode="auto">
          <a:xfrm>
            <a:off x="4486275" y="4983321"/>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0042A5"/>
          </a:solidFill>
          <a:ln>
            <a:noFill/>
          </a:ln>
          <a:effectLst/>
        </p:spPr>
        <p:txBody>
          <a:bodyPr wrap="none" anchor="ctr"/>
          <a:lstStyle/>
          <a:p>
            <a:endParaRPr lang="en-US"/>
          </a:p>
        </p:txBody>
      </p:sp>
      <p:sp>
        <p:nvSpPr>
          <p:cNvPr id="137" name="Freeform 12">
            <a:extLst>
              <a:ext uri="{FF2B5EF4-FFF2-40B4-BE49-F238E27FC236}">
                <a16:creationId xmlns:a16="http://schemas.microsoft.com/office/drawing/2014/main" id="{61C4CD2E-3056-474E-AF74-A5930884DDAE}"/>
              </a:ext>
            </a:extLst>
          </p:cNvPr>
          <p:cNvSpPr>
            <a:spLocks noChangeArrowheads="1"/>
          </p:cNvSpPr>
          <p:nvPr userDrawn="1"/>
        </p:nvSpPr>
        <p:spPr bwMode="auto">
          <a:xfrm>
            <a:off x="2271799" y="4989671"/>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38" name="Freeform 1">
            <a:extLst>
              <a:ext uri="{FF2B5EF4-FFF2-40B4-BE49-F238E27FC236}">
                <a16:creationId xmlns:a16="http://schemas.microsoft.com/office/drawing/2014/main" id="{23E34EF2-724C-E548-9669-F8FB0E14C4EF}"/>
              </a:ext>
            </a:extLst>
          </p:cNvPr>
          <p:cNvSpPr>
            <a:spLocks noChangeArrowheads="1"/>
          </p:cNvSpPr>
          <p:nvPr userDrawn="1"/>
        </p:nvSpPr>
        <p:spPr bwMode="auto">
          <a:xfrm>
            <a:off x="3366897" y="1985397"/>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0042A5"/>
          </a:solidFill>
          <a:ln>
            <a:noFill/>
          </a:ln>
          <a:effectLst/>
        </p:spPr>
        <p:txBody>
          <a:bodyPr wrap="none" anchor="ctr"/>
          <a:lstStyle/>
          <a:p>
            <a:endParaRPr lang="en-US"/>
          </a:p>
        </p:txBody>
      </p:sp>
      <p:sp>
        <p:nvSpPr>
          <p:cNvPr id="139" name="Freeform 1">
            <a:extLst>
              <a:ext uri="{FF2B5EF4-FFF2-40B4-BE49-F238E27FC236}">
                <a16:creationId xmlns:a16="http://schemas.microsoft.com/office/drawing/2014/main" id="{96A3F329-A5B7-5E47-99E7-E9A16B868021}"/>
              </a:ext>
            </a:extLst>
          </p:cNvPr>
          <p:cNvSpPr>
            <a:spLocks noChangeArrowheads="1"/>
          </p:cNvSpPr>
          <p:nvPr userDrawn="1"/>
        </p:nvSpPr>
        <p:spPr bwMode="auto">
          <a:xfrm>
            <a:off x="9946621" y="3997646"/>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140" name="Freeform 2">
            <a:extLst>
              <a:ext uri="{FF2B5EF4-FFF2-40B4-BE49-F238E27FC236}">
                <a16:creationId xmlns:a16="http://schemas.microsoft.com/office/drawing/2014/main" id="{53CEB2D1-3C5E-A146-877E-EFEE99F46504}"/>
              </a:ext>
            </a:extLst>
          </p:cNvPr>
          <p:cNvSpPr>
            <a:spLocks noChangeArrowheads="1"/>
          </p:cNvSpPr>
          <p:nvPr userDrawn="1"/>
        </p:nvSpPr>
        <p:spPr bwMode="auto">
          <a:xfrm>
            <a:off x="2262125" y="1153707"/>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0042A5"/>
          </a:solidFill>
          <a:ln>
            <a:noFill/>
          </a:ln>
          <a:effectLst/>
        </p:spPr>
        <p:txBody>
          <a:bodyPr wrap="none" anchor="ctr"/>
          <a:lstStyle/>
          <a:p>
            <a:endParaRPr lang="en-US"/>
          </a:p>
        </p:txBody>
      </p:sp>
      <p:sp>
        <p:nvSpPr>
          <p:cNvPr id="141" name="Freeform 3">
            <a:extLst>
              <a:ext uri="{FF2B5EF4-FFF2-40B4-BE49-F238E27FC236}">
                <a16:creationId xmlns:a16="http://schemas.microsoft.com/office/drawing/2014/main" id="{92D47A99-D9E2-D14E-BCB1-46672DB1916E}"/>
              </a:ext>
            </a:extLst>
          </p:cNvPr>
          <p:cNvSpPr>
            <a:spLocks noChangeArrowheads="1"/>
          </p:cNvSpPr>
          <p:nvPr userDrawn="1"/>
        </p:nvSpPr>
        <p:spPr bwMode="auto">
          <a:xfrm>
            <a:off x="5612810" y="1061632"/>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0042A5"/>
          </a:solidFill>
          <a:ln>
            <a:noFill/>
          </a:ln>
          <a:effectLst/>
        </p:spPr>
        <p:txBody>
          <a:bodyPr wrap="none" anchor="ctr"/>
          <a:lstStyle/>
          <a:p>
            <a:endParaRPr lang="en-US"/>
          </a:p>
        </p:txBody>
      </p:sp>
      <p:sp>
        <p:nvSpPr>
          <p:cNvPr id="142" name="Freeform 4">
            <a:extLst>
              <a:ext uri="{FF2B5EF4-FFF2-40B4-BE49-F238E27FC236}">
                <a16:creationId xmlns:a16="http://schemas.microsoft.com/office/drawing/2014/main" id="{2EFDE36E-3692-C24D-9CC5-B5AE167146BE}"/>
              </a:ext>
            </a:extLst>
          </p:cNvPr>
          <p:cNvSpPr>
            <a:spLocks noChangeArrowheads="1"/>
          </p:cNvSpPr>
          <p:nvPr userDrawn="1"/>
        </p:nvSpPr>
        <p:spPr bwMode="auto">
          <a:xfrm>
            <a:off x="3381666" y="1089413"/>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0042A5"/>
          </a:solidFill>
          <a:ln>
            <a:noFill/>
          </a:ln>
          <a:effectLst/>
        </p:spPr>
        <p:txBody>
          <a:bodyPr wrap="none" anchor="ctr"/>
          <a:lstStyle/>
          <a:p>
            <a:endParaRPr lang="en-US"/>
          </a:p>
        </p:txBody>
      </p:sp>
      <p:sp>
        <p:nvSpPr>
          <p:cNvPr id="143" name="Freeform 5">
            <a:extLst>
              <a:ext uri="{FF2B5EF4-FFF2-40B4-BE49-F238E27FC236}">
                <a16:creationId xmlns:a16="http://schemas.microsoft.com/office/drawing/2014/main" id="{B00DCAC5-E18D-E845-810E-9B7FF9E23634}"/>
              </a:ext>
            </a:extLst>
          </p:cNvPr>
          <p:cNvSpPr>
            <a:spLocks noChangeArrowheads="1"/>
          </p:cNvSpPr>
          <p:nvPr userDrawn="1"/>
        </p:nvSpPr>
        <p:spPr bwMode="auto">
          <a:xfrm>
            <a:off x="4512320" y="1097350"/>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0042A5"/>
          </a:solidFill>
          <a:ln>
            <a:noFill/>
          </a:ln>
          <a:effectLst/>
        </p:spPr>
        <p:txBody>
          <a:bodyPr wrap="none" anchor="ctr"/>
          <a:lstStyle/>
          <a:p>
            <a:endParaRPr lang="en-US"/>
          </a:p>
        </p:txBody>
      </p:sp>
      <p:sp>
        <p:nvSpPr>
          <p:cNvPr id="144" name="Freeform 6">
            <a:extLst>
              <a:ext uri="{FF2B5EF4-FFF2-40B4-BE49-F238E27FC236}">
                <a16:creationId xmlns:a16="http://schemas.microsoft.com/office/drawing/2014/main" id="{7E695C8C-157E-6242-9323-5ABC1C708141}"/>
              </a:ext>
            </a:extLst>
          </p:cNvPr>
          <p:cNvSpPr>
            <a:spLocks noChangeArrowheads="1"/>
          </p:cNvSpPr>
          <p:nvPr userDrawn="1"/>
        </p:nvSpPr>
        <p:spPr bwMode="auto">
          <a:xfrm>
            <a:off x="6631545" y="1099332"/>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0042A5"/>
          </a:solidFill>
          <a:ln>
            <a:noFill/>
          </a:ln>
          <a:effectLst/>
        </p:spPr>
        <p:txBody>
          <a:bodyPr wrap="none" anchor="ctr"/>
          <a:lstStyle/>
          <a:p>
            <a:endParaRPr lang="en-US"/>
          </a:p>
        </p:txBody>
      </p:sp>
      <p:sp>
        <p:nvSpPr>
          <p:cNvPr id="145" name="Freeform 7">
            <a:extLst>
              <a:ext uri="{FF2B5EF4-FFF2-40B4-BE49-F238E27FC236}">
                <a16:creationId xmlns:a16="http://schemas.microsoft.com/office/drawing/2014/main" id="{21A80436-8C4F-6341-A7DF-53504A994899}"/>
              </a:ext>
            </a:extLst>
          </p:cNvPr>
          <p:cNvSpPr>
            <a:spLocks noChangeArrowheads="1"/>
          </p:cNvSpPr>
          <p:nvPr userDrawn="1"/>
        </p:nvSpPr>
        <p:spPr bwMode="auto">
          <a:xfrm>
            <a:off x="7700286" y="1096557"/>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0042A5"/>
          </a:solidFill>
          <a:ln>
            <a:noFill/>
          </a:ln>
          <a:effectLst/>
        </p:spPr>
        <p:txBody>
          <a:bodyPr wrap="none" anchor="ctr"/>
          <a:lstStyle/>
          <a:p>
            <a:endParaRPr lang="en-US"/>
          </a:p>
        </p:txBody>
      </p:sp>
      <p:sp>
        <p:nvSpPr>
          <p:cNvPr id="146" name="Freeform 8">
            <a:extLst>
              <a:ext uri="{FF2B5EF4-FFF2-40B4-BE49-F238E27FC236}">
                <a16:creationId xmlns:a16="http://schemas.microsoft.com/office/drawing/2014/main" id="{0F6AF8D7-F1BD-5F45-881C-204A89C6D867}"/>
              </a:ext>
            </a:extLst>
          </p:cNvPr>
          <p:cNvSpPr>
            <a:spLocks noChangeArrowheads="1"/>
          </p:cNvSpPr>
          <p:nvPr userDrawn="1"/>
        </p:nvSpPr>
        <p:spPr bwMode="auto">
          <a:xfrm>
            <a:off x="8859511" y="1173550"/>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0042A5"/>
          </a:solidFill>
          <a:ln>
            <a:noFill/>
          </a:ln>
          <a:effectLst/>
        </p:spPr>
        <p:txBody>
          <a:bodyPr wrap="none" anchor="ctr"/>
          <a:lstStyle/>
          <a:p>
            <a:endParaRPr lang="en-US"/>
          </a:p>
        </p:txBody>
      </p:sp>
      <p:sp>
        <p:nvSpPr>
          <p:cNvPr id="147" name="Freeform 13">
            <a:extLst>
              <a:ext uri="{FF2B5EF4-FFF2-40B4-BE49-F238E27FC236}">
                <a16:creationId xmlns:a16="http://schemas.microsoft.com/office/drawing/2014/main" id="{80F1EBC5-B90D-A347-B862-45FF4C1A1449}"/>
              </a:ext>
            </a:extLst>
          </p:cNvPr>
          <p:cNvSpPr>
            <a:spLocks noChangeArrowheads="1"/>
          </p:cNvSpPr>
          <p:nvPr userDrawn="1"/>
        </p:nvSpPr>
        <p:spPr bwMode="auto">
          <a:xfrm>
            <a:off x="5585341" y="1971110"/>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0042A5"/>
          </a:solidFill>
          <a:ln>
            <a:noFill/>
          </a:ln>
          <a:effectLst/>
        </p:spPr>
        <p:txBody>
          <a:bodyPr wrap="none" anchor="ctr"/>
          <a:lstStyle/>
          <a:p>
            <a:endParaRPr lang="en-US"/>
          </a:p>
        </p:txBody>
      </p:sp>
      <p:sp>
        <p:nvSpPr>
          <p:cNvPr id="148" name="Freeform 14">
            <a:extLst>
              <a:ext uri="{FF2B5EF4-FFF2-40B4-BE49-F238E27FC236}">
                <a16:creationId xmlns:a16="http://schemas.microsoft.com/office/drawing/2014/main" id="{42EE993C-2973-7C41-93DC-B018879F127E}"/>
              </a:ext>
            </a:extLst>
          </p:cNvPr>
          <p:cNvSpPr>
            <a:spLocks noChangeArrowheads="1"/>
          </p:cNvSpPr>
          <p:nvPr userDrawn="1"/>
        </p:nvSpPr>
        <p:spPr bwMode="auto">
          <a:xfrm>
            <a:off x="7775210" y="1998097"/>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0042A5"/>
          </a:solidFill>
          <a:ln>
            <a:noFill/>
          </a:ln>
          <a:effectLst/>
        </p:spPr>
        <p:txBody>
          <a:bodyPr wrap="none" anchor="ctr"/>
          <a:lstStyle/>
          <a:p>
            <a:endParaRPr lang="en-US"/>
          </a:p>
        </p:txBody>
      </p:sp>
      <p:sp>
        <p:nvSpPr>
          <p:cNvPr id="149" name="Freeform 15">
            <a:extLst>
              <a:ext uri="{FF2B5EF4-FFF2-40B4-BE49-F238E27FC236}">
                <a16:creationId xmlns:a16="http://schemas.microsoft.com/office/drawing/2014/main" id="{D53C3ECA-A470-E448-8BC0-59B082048C3B}"/>
              </a:ext>
            </a:extLst>
          </p:cNvPr>
          <p:cNvSpPr>
            <a:spLocks noChangeArrowheads="1"/>
          </p:cNvSpPr>
          <p:nvPr userDrawn="1"/>
        </p:nvSpPr>
        <p:spPr bwMode="auto">
          <a:xfrm>
            <a:off x="8902251" y="1994129"/>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0042A5"/>
          </a:solidFill>
          <a:ln>
            <a:noFill/>
          </a:ln>
          <a:effectLst/>
        </p:spPr>
        <p:txBody>
          <a:bodyPr wrap="none" anchor="ctr"/>
          <a:lstStyle/>
          <a:p>
            <a:endParaRPr lang="en-US"/>
          </a:p>
        </p:txBody>
      </p:sp>
      <p:sp>
        <p:nvSpPr>
          <p:cNvPr id="150" name="Freeform 16">
            <a:extLst>
              <a:ext uri="{FF2B5EF4-FFF2-40B4-BE49-F238E27FC236}">
                <a16:creationId xmlns:a16="http://schemas.microsoft.com/office/drawing/2014/main" id="{78202027-5E5A-304A-B238-9A8AE61E4A07}"/>
              </a:ext>
            </a:extLst>
          </p:cNvPr>
          <p:cNvSpPr>
            <a:spLocks noChangeArrowheads="1"/>
          </p:cNvSpPr>
          <p:nvPr userDrawn="1"/>
        </p:nvSpPr>
        <p:spPr bwMode="auto">
          <a:xfrm>
            <a:off x="9973291" y="1980635"/>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0042A5"/>
          </a:solidFill>
          <a:ln>
            <a:noFill/>
          </a:ln>
          <a:effectLst/>
        </p:spPr>
        <p:txBody>
          <a:bodyPr wrap="none" anchor="ctr"/>
          <a:lstStyle/>
          <a:p>
            <a:endParaRPr lang="en-US"/>
          </a:p>
        </p:txBody>
      </p:sp>
      <p:sp>
        <p:nvSpPr>
          <p:cNvPr id="151" name="Freeform 17">
            <a:extLst>
              <a:ext uri="{FF2B5EF4-FFF2-40B4-BE49-F238E27FC236}">
                <a16:creationId xmlns:a16="http://schemas.microsoft.com/office/drawing/2014/main" id="{46AF743B-55E2-8040-982D-E3AAC301A2C2}"/>
              </a:ext>
            </a:extLst>
          </p:cNvPr>
          <p:cNvSpPr>
            <a:spLocks noChangeArrowheads="1"/>
          </p:cNvSpPr>
          <p:nvPr userDrawn="1"/>
        </p:nvSpPr>
        <p:spPr bwMode="auto">
          <a:xfrm>
            <a:off x="5629315" y="3985740"/>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0042A5"/>
          </a:solidFill>
          <a:ln>
            <a:noFill/>
          </a:ln>
          <a:effectLst/>
        </p:spPr>
        <p:txBody>
          <a:bodyPr wrap="none" anchor="ctr"/>
          <a:lstStyle/>
          <a:p>
            <a:endParaRPr lang="en-US"/>
          </a:p>
        </p:txBody>
      </p:sp>
      <p:sp>
        <p:nvSpPr>
          <p:cNvPr id="152" name="Freeform 18">
            <a:extLst>
              <a:ext uri="{FF2B5EF4-FFF2-40B4-BE49-F238E27FC236}">
                <a16:creationId xmlns:a16="http://schemas.microsoft.com/office/drawing/2014/main" id="{774A0F88-2F7A-E043-9D42-A978AFA3B3A4}"/>
              </a:ext>
            </a:extLst>
          </p:cNvPr>
          <p:cNvSpPr>
            <a:spLocks noChangeArrowheads="1"/>
          </p:cNvSpPr>
          <p:nvPr userDrawn="1"/>
        </p:nvSpPr>
        <p:spPr bwMode="auto">
          <a:xfrm>
            <a:off x="9976947" y="2943050"/>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0042A5"/>
          </a:solidFill>
          <a:ln>
            <a:noFill/>
          </a:ln>
          <a:effectLst/>
        </p:spPr>
        <p:txBody>
          <a:bodyPr wrap="none" anchor="ctr"/>
          <a:lstStyle/>
          <a:p>
            <a:endParaRPr lang="en-US"/>
          </a:p>
        </p:txBody>
      </p:sp>
      <p:sp>
        <p:nvSpPr>
          <p:cNvPr id="153" name="Freeform 21">
            <a:extLst>
              <a:ext uri="{FF2B5EF4-FFF2-40B4-BE49-F238E27FC236}">
                <a16:creationId xmlns:a16="http://schemas.microsoft.com/office/drawing/2014/main" id="{36815992-8B8C-E94E-B4FD-DEF72D4EE737}"/>
              </a:ext>
            </a:extLst>
          </p:cNvPr>
          <p:cNvSpPr>
            <a:spLocks noChangeArrowheads="1"/>
          </p:cNvSpPr>
          <p:nvPr userDrawn="1"/>
        </p:nvSpPr>
        <p:spPr bwMode="auto">
          <a:xfrm>
            <a:off x="3370390" y="3977008"/>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0042A5"/>
          </a:solidFill>
          <a:ln>
            <a:noFill/>
          </a:ln>
          <a:effectLst/>
        </p:spPr>
        <p:txBody>
          <a:bodyPr wrap="none" anchor="ctr"/>
          <a:lstStyle/>
          <a:p>
            <a:endParaRPr lang="en-US"/>
          </a:p>
        </p:txBody>
      </p:sp>
      <p:sp>
        <p:nvSpPr>
          <p:cNvPr id="154" name="Freeform 22">
            <a:extLst>
              <a:ext uri="{FF2B5EF4-FFF2-40B4-BE49-F238E27FC236}">
                <a16:creationId xmlns:a16="http://schemas.microsoft.com/office/drawing/2014/main" id="{A50F469E-DB44-D045-8FC5-08B926A1A4AA}"/>
              </a:ext>
            </a:extLst>
          </p:cNvPr>
          <p:cNvSpPr>
            <a:spLocks noChangeArrowheads="1"/>
          </p:cNvSpPr>
          <p:nvPr userDrawn="1"/>
        </p:nvSpPr>
        <p:spPr bwMode="auto">
          <a:xfrm>
            <a:off x="2324668" y="3975421"/>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0042A5"/>
          </a:solidFill>
          <a:ln>
            <a:noFill/>
          </a:ln>
          <a:effectLst/>
        </p:spPr>
        <p:txBody>
          <a:bodyPr wrap="none" anchor="ctr"/>
          <a:lstStyle/>
          <a:p>
            <a:endParaRPr lang="en-US"/>
          </a:p>
        </p:txBody>
      </p:sp>
      <p:sp>
        <p:nvSpPr>
          <p:cNvPr id="155" name="Freeform 25">
            <a:extLst>
              <a:ext uri="{FF2B5EF4-FFF2-40B4-BE49-F238E27FC236}">
                <a16:creationId xmlns:a16="http://schemas.microsoft.com/office/drawing/2014/main" id="{20DBF2A9-DBC6-3047-A40F-A422FCE7EB22}"/>
              </a:ext>
            </a:extLst>
          </p:cNvPr>
          <p:cNvSpPr>
            <a:spLocks noChangeArrowheads="1"/>
          </p:cNvSpPr>
          <p:nvPr userDrawn="1"/>
        </p:nvSpPr>
        <p:spPr bwMode="auto">
          <a:xfrm>
            <a:off x="8869666" y="3990502"/>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0042A5"/>
          </a:solidFill>
          <a:ln>
            <a:noFill/>
          </a:ln>
          <a:effectLst/>
        </p:spPr>
        <p:txBody>
          <a:bodyPr wrap="none" anchor="ctr"/>
          <a:lstStyle/>
          <a:p>
            <a:endParaRPr lang="en-US"/>
          </a:p>
        </p:txBody>
      </p:sp>
      <p:sp>
        <p:nvSpPr>
          <p:cNvPr id="156" name="Freeform 26">
            <a:extLst>
              <a:ext uri="{FF2B5EF4-FFF2-40B4-BE49-F238E27FC236}">
                <a16:creationId xmlns:a16="http://schemas.microsoft.com/office/drawing/2014/main" id="{7EABEBF4-A914-0A49-9E97-672C9FF45286}"/>
              </a:ext>
            </a:extLst>
          </p:cNvPr>
          <p:cNvSpPr>
            <a:spLocks noChangeArrowheads="1"/>
          </p:cNvSpPr>
          <p:nvPr userDrawn="1"/>
        </p:nvSpPr>
        <p:spPr bwMode="auto">
          <a:xfrm>
            <a:off x="4493900" y="4000821"/>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0042A5"/>
          </a:solidFill>
          <a:ln>
            <a:noFill/>
          </a:ln>
          <a:effectLst/>
        </p:spPr>
        <p:txBody>
          <a:bodyPr wrap="none" anchor="ctr"/>
          <a:lstStyle/>
          <a:p>
            <a:endParaRPr lang="en-US"/>
          </a:p>
        </p:txBody>
      </p:sp>
      <p:sp>
        <p:nvSpPr>
          <p:cNvPr id="157" name="Freeform 27">
            <a:extLst>
              <a:ext uri="{FF2B5EF4-FFF2-40B4-BE49-F238E27FC236}">
                <a16:creationId xmlns:a16="http://schemas.microsoft.com/office/drawing/2014/main" id="{52A9FC60-BE93-C64E-97A4-243DBDA69D12}"/>
              </a:ext>
            </a:extLst>
          </p:cNvPr>
          <p:cNvSpPr>
            <a:spLocks noChangeArrowheads="1"/>
          </p:cNvSpPr>
          <p:nvPr userDrawn="1"/>
        </p:nvSpPr>
        <p:spPr bwMode="auto">
          <a:xfrm>
            <a:off x="6682975" y="3990502"/>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0042A5"/>
          </a:solidFill>
          <a:ln>
            <a:noFill/>
          </a:ln>
          <a:effectLst/>
        </p:spPr>
        <p:txBody>
          <a:bodyPr wrap="none" anchor="ctr"/>
          <a:lstStyle/>
          <a:p>
            <a:endParaRPr lang="en-US"/>
          </a:p>
        </p:txBody>
      </p:sp>
      <p:sp>
        <p:nvSpPr>
          <p:cNvPr id="158" name="Freeform 28">
            <a:extLst>
              <a:ext uri="{FF2B5EF4-FFF2-40B4-BE49-F238E27FC236}">
                <a16:creationId xmlns:a16="http://schemas.microsoft.com/office/drawing/2014/main" id="{57BB34BF-C9D9-9A48-A6DC-F06617B9F26B}"/>
              </a:ext>
            </a:extLst>
          </p:cNvPr>
          <p:cNvSpPr>
            <a:spLocks noChangeArrowheads="1"/>
          </p:cNvSpPr>
          <p:nvPr userDrawn="1"/>
        </p:nvSpPr>
        <p:spPr bwMode="auto">
          <a:xfrm>
            <a:off x="7782672" y="3990502"/>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0042A5"/>
          </a:solidFill>
          <a:ln>
            <a:noFill/>
          </a:ln>
          <a:effectLst/>
        </p:spPr>
        <p:txBody>
          <a:bodyPr wrap="none" anchor="ctr"/>
          <a:lstStyle/>
          <a:p>
            <a:endParaRPr lang="en-US"/>
          </a:p>
        </p:txBody>
      </p:sp>
      <p:sp>
        <p:nvSpPr>
          <p:cNvPr id="159" name="Freeform 29">
            <a:extLst>
              <a:ext uri="{FF2B5EF4-FFF2-40B4-BE49-F238E27FC236}">
                <a16:creationId xmlns:a16="http://schemas.microsoft.com/office/drawing/2014/main" id="{F7FA8ACE-F2E0-6346-BE00-591F2257823B}"/>
              </a:ext>
            </a:extLst>
          </p:cNvPr>
          <p:cNvSpPr>
            <a:spLocks noChangeArrowheads="1"/>
          </p:cNvSpPr>
          <p:nvPr userDrawn="1"/>
        </p:nvSpPr>
        <p:spPr bwMode="auto">
          <a:xfrm>
            <a:off x="2353407" y="2943050"/>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0042A5"/>
          </a:solidFill>
          <a:ln>
            <a:noFill/>
          </a:ln>
          <a:effectLst/>
        </p:spPr>
        <p:txBody>
          <a:bodyPr wrap="none" anchor="ctr"/>
          <a:lstStyle/>
          <a:p>
            <a:endParaRPr lang="en-US"/>
          </a:p>
        </p:txBody>
      </p:sp>
      <p:sp>
        <p:nvSpPr>
          <p:cNvPr id="160" name="Freeform 30">
            <a:extLst>
              <a:ext uri="{FF2B5EF4-FFF2-40B4-BE49-F238E27FC236}">
                <a16:creationId xmlns:a16="http://schemas.microsoft.com/office/drawing/2014/main" id="{B08F2E82-87C5-384F-BFA1-5F639F26EF9F}"/>
              </a:ext>
            </a:extLst>
          </p:cNvPr>
          <p:cNvSpPr>
            <a:spLocks noChangeArrowheads="1"/>
          </p:cNvSpPr>
          <p:nvPr userDrawn="1"/>
        </p:nvSpPr>
        <p:spPr bwMode="auto">
          <a:xfrm>
            <a:off x="3452310" y="2943050"/>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0042A5"/>
          </a:solidFill>
          <a:ln>
            <a:noFill/>
          </a:ln>
          <a:effectLst/>
        </p:spPr>
        <p:txBody>
          <a:bodyPr wrap="none" anchor="ctr"/>
          <a:lstStyle/>
          <a:p>
            <a:endParaRPr lang="en-US"/>
          </a:p>
        </p:txBody>
      </p:sp>
      <p:sp>
        <p:nvSpPr>
          <p:cNvPr id="161" name="Freeform 31">
            <a:extLst>
              <a:ext uri="{FF2B5EF4-FFF2-40B4-BE49-F238E27FC236}">
                <a16:creationId xmlns:a16="http://schemas.microsoft.com/office/drawing/2014/main" id="{3E2016CE-2C23-A344-8023-D0B2969DAAE2}"/>
              </a:ext>
            </a:extLst>
          </p:cNvPr>
          <p:cNvSpPr>
            <a:spLocks noChangeArrowheads="1"/>
          </p:cNvSpPr>
          <p:nvPr userDrawn="1"/>
        </p:nvSpPr>
        <p:spPr bwMode="auto">
          <a:xfrm>
            <a:off x="4466282" y="3028775"/>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0042A5"/>
          </a:solidFill>
          <a:ln>
            <a:noFill/>
          </a:ln>
          <a:effectLst/>
        </p:spPr>
        <p:txBody>
          <a:bodyPr wrap="none" anchor="ctr"/>
          <a:lstStyle/>
          <a:p>
            <a:endParaRPr lang="en-US"/>
          </a:p>
        </p:txBody>
      </p:sp>
      <p:sp>
        <p:nvSpPr>
          <p:cNvPr id="162" name="Freeform 33">
            <a:extLst>
              <a:ext uri="{FF2B5EF4-FFF2-40B4-BE49-F238E27FC236}">
                <a16:creationId xmlns:a16="http://schemas.microsoft.com/office/drawing/2014/main" id="{7A6D8D44-4BDD-E543-975A-E23B6433D854}"/>
              </a:ext>
            </a:extLst>
          </p:cNvPr>
          <p:cNvSpPr>
            <a:spLocks noChangeArrowheads="1"/>
          </p:cNvSpPr>
          <p:nvPr userDrawn="1"/>
        </p:nvSpPr>
        <p:spPr bwMode="auto">
          <a:xfrm>
            <a:off x="5582003" y="4998402"/>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0042A5"/>
          </a:solidFill>
          <a:ln>
            <a:noFill/>
          </a:ln>
          <a:effectLst/>
        </p:spPr>
        <p:txBody>
          <a:bodyPr wrap="none" anchor="ctr"/>
          <a:lstStyle/>
          <a:p>
            <a:endParaRPr lang="en-US"/>
          </a:p>
        </p:txBody>
      </p:sp>
      <p:sp>
        <p:nvSpPr>
          <p:cNvPr id="163" name="Freeform 34">
            <a:extLst>
              <a:ext uri="{FF2B5EF4-FFF2-40B4-BE49-F238E27FC236}">
                <a16:creationId xmlns:a16="http://schemas.microsoft.com/office/drawing/2014/main" id="{3FD4A125-E17E-674E-923C-1641E903D508}"/>
              </a:ext>
            </a:extLst>
          </p:cNvPr>
          <p:cNvSpPr>
            <a:spLocks noChangeArrowheads="1"/>
          </p:cNvSpPr>
          <p:nvPr userDrawn="1"/>
        </p:nvSpPr>
        <p:spPr bwMode="auto">
          <a:xfrm>
            <a:off x="6690431" y="4988877"/>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0042A5"/>
          </a:solidFill>
          <a:ln>
            <a:noFill/>
          </a:ln>
          <a:effectLst/>
        </p:spPr>
        <p:txBody>
          <a:bodyPr wrap="none" anchor="ctr"/>
          <a:lstStyle/>
          <a:p>
            <a:endParaRPr lang="en-US"/>
          </a:p>
        </p:txBody>
      </p:sp>
      <p:sp>
        <p:nvSpPr>
          <p:cNvPr id="164" name="Freeform 35">
            <a:extLst>
              <a:ext uri="{FF2B5EF4-FFF2-40B4-BE49-F238E27FC236}">
                <a16:creationId xmlns:a16="http://schemas.microsoft.com/office/drawing/2014/main" id="{5BB9F82C-142E-1743-997A-14172643354C}"/>
              </a:ext>
            </a:extLst>
          </p:cNvPr>
          <p:cNvSpPr>
            <a:spLocks noChangeArrowheads="1"/>
          </p:cNvSpPr>
          <p:nvPr userDrawn="1"/>
        </p:nvSpPr>
        <p:spPr bwMode="auto">
          <a:xfrm>
            <a:off x="7790128" y="4986802"/>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0042A5"/>
          </a:solidFill>
          <a:ln>
            <a:noFill/>
          </a:ln>
          <a:effectLst/>
        </p:spPr>
        <p:txBody>
          <a:bodyPr wrap="none" anchor="ctr"/>
          <a:lstStyle/>
          <a:p>
            <a:endParaRPr lang="en-US"/>
          </a:p>
        </p:txBody>
      </p:sp>
      <p:sp>
        <p:nvSpPr>
          <p:cNvPr id="165" name="Freeform 1">
            <a:extLst>
              <a:ext uri="{FF2B5EF4-FFF2-40B4-BE49-F238E27FC236}">
                <a16:creationId xmlns:a16="http://schemas.microsoft.com/office/drawing/2014/main" id="{8C5B3DB3-45E5-184B-9384-186F464495B5}"/>
              </a:ext>
            </a:extLst>
          </p:cNvPr>
          <p:cNvSpPr>
            <a:spLocks noChangeArrowheads="1"/>
          </p:cNvSpPr>
          <p:nvPr userDrawn="1"/>
        </p:nvSpPr>
        <p:spPr bwMode="auto">
          <a:xfrm>
            <a:off x="9964396" y="4993640"/>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0042A5"/>
          </a:solidFill>
          <a:ln>
            <a:noFill/>
          </a:ln>
          <a:effectLst/>
        </p:spPr>
        <p:txBody>
          <a:bodyPr wrap="none" anchor="ctr"/>
          <a:lstStyle/>
          <a:p>
            <a:endParaRPr lang="en-US"/>
          </a:p>
        </p:txBody>
      </p:sp>
      <p:sp>
        <p:nvSpPr>
          <p:cNvPr id="166" name="Freeform 2">
            <a:extLst>
              <a:ext uri="{FF2B5EF4-FFF2-40B4-BE49-F238E27FC236}">
                <a16:creationId xmlns:a16="http://schemas.microsoft.com/office/drawing/2014/main" id="{609DCE8B-FFDB-F24A-A976-7AC5E065B258}"/>
              </a:ext>
            </a:extLst>
          </p:cNvPr>
          <p:cNvSpPr>
            <a:spLocks noChangeArrowheads="1"/>
          </p:cNvSpPr>
          <p:nvPr userDrawn="1"/>
        </p:nvSpPr>
        <p:spPr bwMode="auto">
          <a:xfrm>
            <a:off x="8889822" y="4988877"/>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0042A5"/>
          </a:solidFill>
          <a:ln>
            <a:noFill/>
          </a:ln>
          <a:effectLst/>
        </p:spPr>
        <p:txBody>
          <a:bodyPr wrap="none" anchor="ctr"/>
          <a:lstStyle/>
          <a:p>
            <a:endParaRPr lang="en-US"/>
          </a:p>
        </p:txBody>
      </p:sp>
    </p:spTree>
    <p:extLst>
      <p:ext uri="{BB962C8B-B14F-4D97-AF65-F5344CB8AC3E}">
        <p14:creationId xmlns:p14="http://schemas.microsoft.com/office/powerpoint/2010/main" val="1612960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konit kopioitavissa Master-sivuilta 3">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7" name="TextBox 196"/>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a:t>
            </a:r>
          </a:p>
        </p:txBody>
      </p:sp>
      <p:sp>
        <p:nvSpPr>
          <p:cNvPr id="196" name="Rectangle 195">
            <a:extLst>
              <a:ext uri="{FF2B5EF4-FFF2-40B4-BE49-F238E27FC236}">
                <a16:creationId xmlns:a16="http://schemas.microsoft.com/office/drawing/2014/main" id="{0C4DCBFF-5ECB-7846-87E9-7C23215E7715}"/>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2" name="TextBox 341">
            <a:extLst>
              <a:ext uri="{FF2B5EF4-FFF2-40B4-BE49-F238E27FC236}">
                <a16:creationId xmlns:a16="http://schemas.microsoft.com/office/drawing/2014/main" id="{B0AC8B33-F251-F94A-94D7-FBB30047F0AE}"/>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a:t>Ikonit ovat kopioitavissa Master-sivuilta.</a:t>
            </a:r>
          </a:p>
        </p:txBody>
      </p:sp>
      <p:grpSp>
        <p:nvGrpSpPr>
          <p:cNvPr id="343" name="Group 342">
            <a:extLst>
              <a:ext uri="{FF2B5EF4-FFF2-40B4-BE49-F238E27FC236}">
                <a16:creationId xmlns:a16="http://schemas.microsoft.com/office/drawing/2014/main" id="{C6CEDCB2-06D0-3441-8D21-ED37E80D58AB}"/>
              </a:ext>
            </a:extLst>
          </p:cNvPr>
          <p:cNvGrpSpPr/>
          <p:nvPr userDrawn="1"/>
        </p:nvGrpSpPr>
        <p:grpSpPr>
          <a:xfrm>
            <a:off x="2974629" y="2424629"/>
            <a:ext cx="710291" cy="710292"/>
            <a:chOff x="1475612" y="2498626"/>
            <a:chExt cx="710291" cy="710292"/>
          </a:xfrm>
        </p:grpSpPr>
        <p:sp>
          <p:nvSpPr>
            <p:cNvPr id="344" name="Rectangle 343">
              <a:extLst>
                <a:ext uri="{FF2B5EF4-FFF2-40B4-BE49-F238E27FC236}">
                  <a16:creationId xmlns:a16="http://schemas.microsoft.com/office/drawing/2014/main" id="{EFA13AB0-9701-7E4D-A0F5-46EA564EFC2A}"/>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5" name="Freeform 1">
              <a:extLst>
                <a:ext uri="{FF2B5EF4-FFF2-40B4-BE49-F238E27FC236}">
                  <a16:creationId xmlns:a16="http://schemas.microsoft.com/office/drawing/2014/main" id="{29D29DD9-F96C-364C-982B-23D54CB57C13}"/>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BAD48A27-55CF-B345-A421-F495017E2D44}"/>
              </a:ext>
            </a:extLst>
          </p:cNvPr>
          <p:cNvGrpSpPr/>
          <p:nvPr userDrawn="1"/>
        </p:nvGrpSpPr>
        <p:grpSpPr>
          <a:xfrm>
            <a:off x="1882388" y="1446339"/>
            <a:ext cx="710291" cy="710292"/>
            <a:chOff x="383371" y="1520336"/>
            <a:chExt cx="710291" cy="710292"/>
          </a:xfrm>
        </p:grpSpPr>
        <p:sp>
          <p:nvSpPr>
            <p:cNvPr id="347" name="Rectangle 346">
              <a:extLst>
                <a:ext uri="{FF2B5EF4-FFF2-40B4-BE49-F238E27FC236}">
                  <a16:creationId xmlns:a16="http://schemas.microsoft.com/office/drawing/2014/main" id="{CA032C97-8CFA-9341-8FE9-B7BA660A8525}"/>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8" name="Freeform 2">
              <a:extLst>
                <a:ext uri="{FF2B5EF4-FFF2-40B4-BE49-F238E27FC236}">
                  <a16:creationId xmlns:a16="http://schemas.microsoft.com/office/drawing/2014/main" id="{97578225-4F31-DA4A-9985-B28299DCB1AA}"/>
                </a:ext>
              </a:extLst>
            </p:cNvPr>
            <p:cNvSpPr>
              <a:spLocks noChangeArrowheads="1"/>
            </p:cNvSpPr>
            <p:nvPr/>
          </p:nvSpPr>
          <p:spPr bwMode="auto">
            <a:xfrm>
              <a:off x="514679" y="1652438"/>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bg1"/>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C5F64965-C337-F34A-AA35-82DE8A4EB161}"/>
              </a:ext>
            </a:extLst>
          </p:cNvPr>
          <p:cNvGrpSpPr/>
          <p:nvPr userDrawn="1"/>
        </p:nvGrpSpPr>
        <p:grpSpPr>
          <a:xfrm>
            <a:off x="2982085" y="1446339"/>
            <a:ext cx="710291" cy="710292"/>
            <a:chOff x="1483068" y="1520336"/>
            <a:chExt cx="710291" cy="710292"/>
          </a:xfrm>
        </p:grpSpPr>
        <p:sp>
          <p:nvSpPr>
            <p:cNvPr id="350" name="Rectangle 349">
              <a:extLst>
                <a:ext uri="{FF2B5EF4-FFF2-40B4-BE49-F238E27FC236}">
                  <a16:creationId xmlns:a16="http://schemas.microsoft.com/office/drawing/2014/main" id="{4B5D6483-54AA-3B40-8F60-9B30EF153684}"/>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1" name="Freeform 3">
              <a:extLst>
                <a:ext uri="{FF2B5EF4-FFF2-40B4-BE49-F238E27FC236}">
                  <a16:creationId xmlns:a16="http://schemas.microsoft.com/office/drawing/2014/main" id="{58C13B54-1AD3-5349-AEFC-38C8BE48F46F}"/>
                </a:ext>
              </a:extLst>
            </p:cNvPr>
            <p:cNvSpPr>
              <a:spLocks noChangeArrowheads="1"/>
            </p:cNvSpPr>
            <p:nvPr/>
          </p:nvSpPr>
          <p:spPr bwMode="auto">
            <a:xfrm>
              <a:off x="1594532" y="1699270"/>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bg1"/>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1BABAA58-B5A4-E54B-BCF1-0C5BEE2CB767}"/>
              </a:ext>
            </a:extLst>
          </p:cNvPr>
          <p:cNvGrpSpPr/>
          <p:nvPr userDrawn="1"/>
        </p:nvGrpSpPr>
        <p:grpSpPr>
          <a:xfrm>
            <a:off x="6281176" y="1446339"/>
            <a:ext cx="710291" cy="710292"/>
            <a:chOff x="4782159" y="1520336"/>
            <a:chExt cx="710291" cy="710292"/>
          </a:xfrm>
        </p:grpSpPr>
        <p:sp>
          <p:nvSpPr>
            <p:cNvPr id="353" name="Rectangle 352">
              <a:extLst>
                <a:ext uri="{FF2B5EF4-FFF2-40B4-BE49-F238E27FC236}">
                  <a16:creationId xmlns:a16="http://schemas.microsoft.com/office/drawing/2014/main" id="{F7AA875F-27F9-774B-A1E7-6F4A3B057F3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4" name="Freeform 4">
              <a:extLst>
                <a:ext uri="{FF2B5EF4-FFF2-40B4-BE49-F238E27FC236}">
                  <a16:creationId xmlns:a16="http://schemas.microsoft.com/office/drawing/2014/main" id="{7216DC24-3EB5-4343-8778-05B8A0E8BDBA}"/>
                </a:ext>
              </a:extLst>
            </p:cNvPr>
            <p:cNvSpPr>
              <a:spLocks noChangeArrowheads="1"/>
            </p:cNvSpPr>
            <p:nvPr/>
          </p:nvSpPr>
          <p:spPr bwMode="auto">
            <a:xfrm>
              <a:off x="4927754" y="1669901"/>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bg1"/>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7B9C8B4E-41F6-AC4C-9FB6-E0FC6A139CEB}"/>
              </a:ext>
            </a:extLst>
          </p:cNvPr>
          <p:cNvGrpSpPr/>
          <p:nvPr userDrawn="1"/>
        </p:nvGrpSpPr>
        <p:grpSpPr>
          <a:xfrm>
            <a:off x="6273720" y="2424629"/>
            <a:ext cx="710291" cy="710292"/>
            <a:chOff x="4774703" y="2498626"/>
            <a:chExt cx="710291" cy="710292"/>
          </a:xfrm>
        </p:grpSpPr>
        <p:sp>
          <p:nvSpPr>
            <p:cNvPr id="356" name="Rectangle 355">
              <a:extLst>
                <a:ext uri="{FF2B5EF4-FFF2-40B4-BE49-F238E27FC236}">
                  <a16:creationId xmlns:a16="http://schemas.microsoft.com/office/drawing/2014/main" id="{24617CA0-A9DE-7A4F-B554-7562720888B3}"/>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7" name="Freeform 5">
              <a:extLst>
                <a:ext uri="{FF2B5EF4-FFF2-40B4-BE49-F238E27FC236}">
                  <a16:creationId xmlns:a16="http://schemas.microsoft.com/office/drawing/2014/main" id="{E900AE4D-94A3-F943-84AE-D70CF65D1A2A}"/>
                </a:ext>
              </a:extLst>
            </p:cNvPr>
            <p:cNvSpPr>
              <a:spLocks noChangeArrowheads="1"/>
            </p:cNvSpPr>
            <p:nvPr/>
          </p:nvSpPr>
          <p:spPr bwMode="auto">
            <a:xfrm>
              <a:off x="4896486" y="2619616"/>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bg1"/>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39981B03-1F82-2F44-972B-F89A78081724}"/>
              </a:ext>
            </a:extLst>
          </p:cNvPr>
          <p:cNvGrpSpPr/>
          <p:nvPr userDrawn="1"/>
        </p:nvGrpSpPr>
        <p:grpSpPr>
          <a:xfrm>
            <a:off x="5174023" y="2424629"/>
            <a:ext cx="710291" cy="710292"/>
            <a:chOff x="3675006" y="2498626"/>
            <a:chExt cx="710291" cy="710292"/>
          </a:xfrm>
        </p:grpSpPr>
        <p:sp>
          <p:nvSpPr>
            <p:cNvPr id="359" name="Rectangle 358">
              <a:extLst>
                <a:ext uri="{FF2B5EF4-FFF2-40B4-BE49-F238E27FC236}">
                  <a16:creationId xmlns:a16="http://schemas.microsoft.com/office/drawing/2014/main" id="{5E92B6F6-B1BD-844A-905A-22BD46682666}"/>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0" name="Freeform 6">
              <a:extLst>
                <a:ext uri="{FF2B5EF4-FFF2-40B4-BE49-F238E27FC236}">
                  <a16:creationId xmlns:a16="http://schemas.microsoft.com/office/drawing/2014/main" id="{9082573B-E317-F140-8EEB-E470759272FE}"/>
                </a:ext>
              </a:extLst>
            </p:cNvPr>
            <p:cNvSpPr>
              <a:spLocks noChangeArrowheads="1"/>
            </p:cNvSpPr>
            <p:nvPr/>
          </p:nvSpPr>
          <p:spPr bwMode="auto">
            <a:xfrm>
              <a:off x="3818220" y="2587072"/>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bg1"/>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EE334DFD-1857-BA49-9BCE-F062A10D97C0}"/>
              </a:ext>
            </a:extLst>
          </p:cNvPr>
          <p:cNvGrpSpPr/>
          <p:nvPr userDrawn="1"/>
        </p:nvGrpSpPr>
        <p:grpSpPr>
          <a:xfrm>
            <a:off x="1876356" y="3456206"/>
            <a:ext cx="710291" cy="710292"/>
            <a:chOff x="377339" y="3530203"/>
            <a:chExt cx="710291" cy="710292"/>
          </a:xfrm>
        </p:grpSpPr>
        <p:sp>
          <p:nvSpPr>
            <p:cNvPr id="362" name="Rectangle 361">
              <a:extLst>
                <a:ext uri="{FF2B5EF4-FFF2-40B4-BE49-F238E27FC236}">
                  <a16:creationId xmlns:a16="http://schemas.microsoft.com/office/drawing/2014/main" id="{8630DD58-7B4F-AC42-B463-B6C3619DFD8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3" name="Freeform 7">
              <a:extLst>
                <a:ext uri="{FF2B5EF4-FFF2-40B4-BE49-F238E27FC236}">
                  <a16:creationId xmlns:a16="http://schemas.microsoft.com/office/drawing/2014/main" id="{DFCFBFCA-7C46-6247-B686-96193493406C}"/>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700A76B8-51EE-6747-91BF-1760F4D69DBA}"/>
              </a:ext>
            </a:extLst>
          </p:cNvPr>
          <p:cNvGrpSpPr/>
          <p:nvPr userDrawn="1"/>
        </p:nvGrpSpPr>
        <p:grpSpPr>
          <a:xfrm>
            <a:off x="2976053" y="3456206"/>
            <a:ext cx="710291" cy="710292"/>
            <a:chOff x="1477036" y="3530203"/>
            <a:chExt cx="710291" cy="710292"/>
          </a:xfrm>
        </p:grpSpPr>
        <p:sp>
          <p:nvSpPr>
            <p:cNvPr id="365" name="Rectangle 364">
              <a:extLst>
                <a:ext uri="{FF2B5EF4-FFF2-40B4-BE49-F238E27FC236}">
                  <a16:creationId xmlns:a16="http://schemas.microsoft.com/office/drawing/2014/main" id="{EE66FDA9-45CB-A941-B87E-3FADCC83A973}"/>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6" name="Freeform 8">
              <a:extLst>
                <a:ext uri="{FF2B5EF4-FFF2-40B4-BE49-F238E27FC236}">
                  <a16:creationId xmlns:a16="http://schemas.microsoft.com/office/drawing/2014/main" id="{557A5F99-59A0-3B43-8D9D-B3E8EC8E9D8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5A31E3DF-78AD-0345-B045-AF7A6D656D03}"/>
              </a:ext>
            </a:extLst>
          </p:cNvPr>
          <p:cNvGrpSpPr/>
          <p:nvPr userDrawn="1"/>
        </p:nvGrpSpPr>
        <p:grpSpPr>
          <a:xfrm>
            <a:off x="4075750" y="3456206"/>
            <a:ext cx="710291" cy="710292"/>
            <a:chOff x="2576733" y="3530203"/>
            <a:chExt cx="710291" cy="710292"/>
          </a:xfrm>
        </p:grpSpPr>
        <p:sp>
          <p:nvSpPr>
            <p:cNvPr id="368" name="Rectangle 367">
              <a:extLst>
                <a:ext uri="{FF2B5EF4-FFF2-40B4-BE49-F238E27FC236}">
                  <a16:creationId xmlns:a16="http://schemas.microsoft.com/office/drawing/2014/main" id="{95D414C8-9AF9-C743-BF3E-70E5FB132E84}"/>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9" name="Freeform 9">
              <a:extLst>
                <a:ext uri="{FF2B5EF4-FFF2-40B4-BE49-F238E27FC236}">
                  <a16:creationId xmlns:a16="http://schemas.microsoft.com/office/drawing/2014/main" id="{A0CD3662-2371-134C-8738-81141C20D204}"/>
                </a:ext>
              </a:extLst>
            </p:cNvPr>
            <p:cNvSpPr>
              <a:spLocks noChangeArrowheads="1"/>
            </p:cNvSpPr>
            <p:nvPr/>
          </p:nvSpPr>
          <p:spPr bwMode="auto">
            <a:xfrm>
              <a:off x="2717566" y="3671037"/>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bg1"/>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7EF5BDC7-5B7A-D044-8B20-82A82236F77C}"/>
              </a:ext>
            </a:extLst>
          </p:cNvPr>
          <p:cNvGrpSpPr/>
          <p:nvPr userDrawn="1"/>
        </p:nvGrpSpPr>
        <p:grpSpPr>
          <a:xfrm>
            <a:off x="7374841" y="3456206"/>
            <a:ext cx="710291" cy="710292"/>
            <a:chOff x="5875824" y="3530203"/>
            <a:chExt cx="710291" cy="710292"/>
          </a:xfrm>
        </p:grpSpPr>
        <p:sp>
          <p:nvSpPr>
            <p:cNvPr id="371" name="Rectangle 370">
              <a:extLst>
                <a:ext uri="{FF2B5EF4-FFF2-40B4-BE49-F238E27FC236}">
                  <a16:creationId xmlns:a16="http://schemas.microsoft.com/office/drawing/2014/main" id="{7345023A-F39E-D842-A495-2E157C32B30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2" name="Freeform 11">
              <a:extLst>
                <a:ext uri="{FF2B5EF4-FFF2-40B4-BE49-F238E27FC236}">
                  <a16:creationId xmlns:a16="http://schemas.microsoft.com/office/drawing/2014/main" id="{48F5C246-034E-6248-82BC-FC59C3AB21B3}"/>
                </a:ext>
              </a:extLst>
            </p:cNvPr>
            <p:cNvSpPr>
              <a:spLocks noChangeArrowheads="1"/>
            </p:cNvSpPr>
            <p:nvPr/>
          </p:nvSpPr>
          <p:spPr bwMode="auto">
            <a:xfrm>
              <a:off x="5985700" y="3671037"/>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bg1"/>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17FE1AF7-ACEF-1E49-9515-37C2C3119F70}"/>
              </a:ext>
            </a:extLst>
          </p:cNvPr>
          <p:cNvGrpSpPr/>
          <p:nvPr userDrawn="1"/>
        </p:nvGrpSpPr>
        <p:grpSpPr>
          <a:xfrm>
            <a:off x="1874932" y="2424629"/>
            <a:ext cx="710291" cy="710292"/>
            <a:chOff x="375915" y="2498626"/>
            <a:chExt cx="710291" cy="710292"/>
          </a:xfrm>
        </p:grpSpPr>
        <p:sp>
          <p:nvSpPr>
            <p:cNvPr id="374" name="Rectangle 373">
              <a:extLst>
                <a:ext uri="{FF2B5EF4-FFF2-40B4-BE49-F238E27FC236}">
                  <a16:creationId xmlns:a16="http://schemas.microsoft.com/office/drawing/2014/main" id="{65BD7AC2-2673-FB4C-96A1-44DF5B7A877C}"/>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5" name="Freeform 12">
              <a:extLst>
                <a:ext uri="{FF2B5EF4-FFF2-40B4-BE49-F238E27FC236}">
                  <a16:creationId xmlns:a16="http://schemas.microsoft.com/office/drawing/2014/main" id="{7071F91C-9E65-DC4F-88AA-9B3A0FE38BFE}"/>
                </a:ext>
              </a:extLst>
            </p:cNvPr>
            <p:cNvSpPr>
              <a:spLocks noChangeArrowheads="1"/>
            </p:cNvSpPr>
            <p:nvPr/>
          </p:nvSpPr>
          <p:spPr bwMode="auto">
            <a:xfrm>
              <a:off x="501666" y="2608504"/>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bg1"/>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6A8C91B8-11A6-0144-A2CF-D2AB6723F14E}"/>
              </a:ext>
            </a:extLst>
          </p:cNvPr>
          <p:cNvGrpSpPr/>
          <p:nvPr userDrawn="1"/>
        </p:nvGrpSpPr>
        <p:grpSpPr>
          <a:xfrm>
            <a:off x="5174023" y="547973"/>
            <a:ext cx="710291" cy="710292"/>
            <a:chOff x="3675006" y="621970"/>
            <a:chExt cx="710291" cy="710292"/>
          </a:xfrm>
        </p:grpSpPr>
        <p:sp>
          <p:nvSpPr>
            <p:cNvPr id="377" name="Rectangle 376">
              <a:extLst>
                <a:ext uri="{FF2B5EF4-FFF2-40B4-BE49-F238E27FC236}">
                  <a16:creationId xmlns:a16="http://schemas.microsoft.com/office/drawing/2014/main" id="{79C5131B-B8E6-2646-8FA5-B85D8E3CE640}"/>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8" name="Freeform 13">
              <a:extLst>
                <a:ext uri="{FF2B5EF4-FFF2-40B4-BE49-F238E27FC236}">
                  <a16:creationId xmlns:a16="http://schemas.microsoft.com/office/drawing/2014/main" id="{E809FA0D-AD18-DB42-A003-2F8F5A53016F}"/>
                </a:ext>
              </a:extLst>
            </p:cNvPr>
            <p:cNvSpPr>
              <a:spLocks noChangeArrowheads="1"/>
            </p:cNvSpPr>
            <p:nvPr/>
          </p:nvSpPr>
          <p:spPr bwMode="auto">
            <a:xfrm>
              <a:off x="3748370" y="788997"/>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bg1"/>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AB24149E-4380-584C-A335-B7AD6DF4B7EE}"/>
              </a:ext>
            </a:extLst>
          </p:cNvPr>
          <p:cNvGrpSpPr/>
          <p:nvPr userDrawn="1"/>
        </p:nvGrpSpPr>
        <p:grpSpPr>
          <a:xfrm>
            <a:off x="7380873" y="1446339"/>
            <a:ext cx="710291" cy="710292"/>
            <a:chOff x="5881856" y="1520336"/>
            <a:chExt cx="710291" cy="710292"/>
          </a:xfrm>
        </p:grpSpPr>
        <p:sp>
          <p:nvSpPr>
            <p:cNvPr id="380" name="Rectangle 379">
              <a:extLst>
                <a:ext uri="{FF2B5EF4-FFF2-40B4-BE49-F238E27FC236}">
                  <a16:creationId xmlns:a16="http://schemas.microsoft.com/office/drawing/2014/main" id="{8A327F05-9958-074F-855E-333F99555507}"/>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1" name="Freeform 14">
              <a:extLst>
                <a:ext uri="{FF2B5EF4-FFF2-40B4-BE49-F238E27FC236}">
                  <a16:creationId xmlns:a16="http://schemas.microsoft.com/office/drawing/2014/main" id="{A7AD6E50-A727-0446-A5E4-2C600CDB190D}"/>
                </a:ext>
              </a:extLst>
            </p:cNvPr>
            <p:cNvSpPr>
              <a:spLocks noChangeArrowheads="1"/>
            </p:cNvSpPr>
            <p:nvPr/>
          </p:nvSpPr>
          <p:spPr bwMode="auto">
            <a:xfrm>
              <a:off x="6043326" y="1647676"/>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bg1"/>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5397FECB-BD58-284C-A90D-FCF6122BE58B}"/>
              </a:ext>
            </a:extLst>
          </p:cNvPr>
          <p:cNvGrpSpPr/>
          <p:nvPr userDrawn="1"/>
        </p:nvGrpSpPr>
        <p:grpSpPr>
          <a:xfrm>
            <a:off x="1874932" y="547973"/>
            <a:ext cx="710291" cy="710292"/>
            <a:chOff x="375915" y="621970"/>
            <a:chExt cx="710291" cy="710292"/>
          </a:xfrm>
        </p:grpSpPr>
        <p:sp>
          <p:nvSpPr>
            <p:cNvPr id="383" name="Rectangle 382">
              <a:extLst>
                <a:ext uri="{FF2B5EF4-FFF2-40B4-BE49-F238E27FC236}">
                  <a16:creationId xmlns:a16="http://schemas.microsoft.com/office/drawing/2014/main" id="{4B1DB7A6-0545-7B46-81C9-D4936358A0A4}"/>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4" name="Freeform 15">
              <a:extLst>
                <a:ext uri="{FF2B5EF4-FFF2-40B4-BE49-F238E27FC236}">
                  <a16:creationId xmlns:a16="http://schemas.microsoft.com/office/drawing/2014/main" id="{E2075B1C-1FC3-9F4A-8CB0-C0D082F49DB8}"/>
                </a:ext>
              </a:extLst>
            </p:cNvPr>
            <p:cNvSpPr>
              <a:spLocks noChangeArrowheads="1"/>
            </p:cNvSpPr>
            <p:nvPr/>
          </p:nvSpPr>
          <p:spPr bwMode="auto">
            <a:xfrm>
              <a:off x="486585" y="737404"/>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bg1"/>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67986094-19E8-A549-9F48-80573CBFC661}"/>
              </a:ext>
            </a:extLst>
          </p:cNvPr>
          <p:cNvGrpSpPr/>
          <p:nvPr userDrawn="1"/>
        </p:nvGrpSpPr>
        <p:grpSpPr>
          <a:xfrm>
            <a:off x="4081782" y="1446339"/>
            <a:ext cx="710291" cy="710292"/>
            <a:chOff x="2582765" y="1520336"/>
            <a:chExt cx="710291" cy="710292"/>
          </a:xfrm>
        </p:grpSpPr>
        <p:sp>
          <p:nvSpPr>
            <p:cNvPr id="386" name="Rectangle 385">
              <a:extLst>
                <a:ext uri="{FF2B5EF4-FFF2-40B4-BE49-F238E27FC236}">
                  <a16:creationId xmlns:a16="http://schemas.microsoft.com/office/drawing/2014/main" id="{D115FB5A-034B-7F40-805B-142732DBF991}"/>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7" name="Freeform 16">
              <a:extLst>
                <a:ext uri="{FF2B5EF4-FFF2-40B4-BE49-F238E27FC236}">
                  <a16:creationId xmlns:a16="http://schemas.microsoft.com/office/drawing/2014/main" id="{F7C1FD2C-A526-AA40-ABBE-F7C13A2462AB}"/>
                </a:ext>
              </a:extLst>
            </p:cNvPr>
            <p:cNvSpPr>
              <a:spLocks noChangeArrowheads="1"/>
            </p:cNvSpPr>
            <p:nvPr/>
          </p:nvSpPr>
          <p:spPr bwMode="auto">
            <a:xfrm>
              <a:off x="2764873" y="1604814"/>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bg1"/>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60DC9E1B-ABBC-3742-8092-26F798656FF2}"/>
              </a:ext>
            </a:extLst>
          </p:cNvPr>
          <p:cNvGrpSpPr/>
          <p:nvPr userDrawn="1"/>
        </p:nvGrpSpPr>
        <p:grpSpPr>
          <a:xfrm>
            <a:off x="2974629" y="547973"/>
            <a:ext cx="710291" cy="710292"/>
            <a:chOff x="1475612" y="621970"/>
            <a:chExt cx="710291" cy="710292"/>
          </a:xfrm>
        </p:grpSpPr>
        <p:sp>
          <p:nvSpPr>
            <p:cNvPr id="389" name="Rectangle 388">
              <a:extLst>
                <a:ext uri="{FF2B5EF4-FFF2-40B4-BE49-F238E27FC236}">
                  <a16:creationId xmlns:a16="http://schemas.microsoft.com/office/drawing/2014/main" id="{BB1A6D13-2A50-3A4A-9F66-397794A43395}"/>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0" name="Freeform 17">
              <a:extLst>
                <a:ext uri="{FF2B5EF4-FFF2-40B4-BE49-F238E27FC236}">
                  <a16:creationId xmlns:a16="http://schemas.microsoft.com/office/drawing/2014/main" id="{C2C260DD-1A2A-B943-9884-871542D8816D}"/>
                </a:ext>
              </a:extLst>
            </p:cNvPr>
            <p:cNvSpPr>
              <a:spLocks noChangeArrowheads="1"/>
            </p:cNvSpPr>
            <p:nvPr/>
          </p:nvSpPr>
          <p:spPr bwMode="auto">
            <a:xfrm>
              <a:off x="1585489" y="737404"/>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bg1"/>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AC4FE824-7BA2-8940-BD0E-13D8B6352B76}"/>
              </a:ext>
            </a:extLst>
          </p:cNvPr>
          <p:cNvGrpSpPr/>
          <p:nvPr userDrawn="1"/>
        </p:nvGrpSpPr>
        <p:grpSpPr>
          <a:xfrm>
            <a:off x="6273720" y="547973"/>
            <a:ext cx="710291" cy="710292"/>
            <a:chOff x="4774703" y="621970"/>
            <a:chExt cx="710291" cy="710292"/>
          </a:xfrm>
        </p:grpSpPr>
        <p:sp>
          <p:nvSpPr>
            <p:cNvPr id="392" name="Rectangle 391">
              <a:extLst>
                <a:ext uri="{FF2B5EF4-FFF2-40B4-BE49-F238E27FC236}">
                  <a16:creationId xmlns:a16="http://schemas.microsoft.com/office/drawing/2014/main" id="{A28AC6F1-B216-6146-BB0A-127868C8C5E5}"/>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3" name="Freeform 18">
              <a:extLst>
                <a:ext uri="{FF2B5EF4-FFF2-40B4-BE49-F238E27FC236}">
                  <a16:creationId xmlns:a16="http://schemas.microsoft.com/office/drawing/2014/main" id="{3E8EDD06-0257-E647-9F1B-BA0185C73D11}"/>
                </a:ext>
              </a:extLst>
            </p:cNvPr>
            <p:cNvSpPr>
              <a:spLocks noChangeArrowheads="1"/>
            </p:cNvSpPr>
            <p:nvPr/>
          </p:nvSpPr>
          <p:spPr bwMode="auto">
            <a:xfrm>
              <a:off x="4878229" y="741372"/>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bg1"/>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2F376780-3C93-1240-8A7C-A695C683D41F}"/>
              </a:ext>
            </a:extLst>
          </p:cNvPr>
          <p:cNvGrpSpPr/>
          <p:nvPr userDrawn="1"/>
        </p:nvGrpSpPr>
        <p:grpSpPr>
          <a:xfrm>
            <a:off x="4074326" y="547973"/>
            <a:ext cx="710291" cy="710292"/>
            <a:chOff x="2575309" y="621970"/>
            <a:chExt cx="710291" cy="710292"/>
          </a:xfrm>
        </p:grpSpPr>
        <p:sp>
          <p:nvSpPr>
            <p:cNvPr id="395" name="Rectangle 394">
              <a:extLst>
                <a:ext uri="{FF2B5EF4-FFF2-40B4-BE49-F238E27FC236}">
                  <a16:creationId xmlns:a16="http://schemas.microsoft.com/office/drawing/2014/main" id="{C54AC6B7-A3C0-B849-A650-5779944BDCC2}"/>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6" name="Freeform 19">
              <a:extLst>
                <a:ext uri="{FF2B5EF4-FFF2-40B4-BE49-F238E27FC236}">
                  <a16:creationId xmlns:a16="http://schemas.microsoft.com/office/drawing/2014/main" id="{27603B41-C932-EA43-9896-EC2B186C720F}"/>
                </a:ext>
              </a:extLst>
            </p:cNvPr>
            <p:cNvSpPr>
              <a:spLocks noChangeArrowheads="1"/>
            </p:cNvSpPr>
            <p:nvPr/>
          </p:nvSpPr>
          <p:spPr bwMode="auto">
            <a:xfrm>
              <a:off x="2686773" y="774710"/>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bg1"/>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0D2380C4-9B04-084E-B898-5CA47AB013A4}"/>
              </a:ext>
            </a:extLst>
          </p:cNvPr>
          <p:cNvGrpSpPr/>
          <p:nvPr userDrawn="1"/>
        </p:nvGrpSpPr>
        <p:grpSpPr>
          <a:xfrm>
            <a:off x="5181479" y="1446339"/>
            <a:ext cx="710291" cy="710292"/>
            <a:chOff x="3682462" y="1520336"/>
            <a:chExt cx="710291" cy="710292"/>
          </a:xfrm>
        </p:grpSpPr>
        <p:sp>
          <p:nvSpPr>
            <p:cNvPr id="398" name="Rectangle 397">
              <a:extLst>
                <a:ext uri="{FF2B5EF4-FFF2-40B4-BE49-F238E27FC236}">
                  <a16:creationId xmlns:a16="http://schemas.microsoft.com/office/drawing/2014/main" id="{454A5DFC-9FAE-DE4E-A91E-4BA6E277CE60}"/>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9" name="Freeform 20">
              <a:extLst>
                <a:ext uri="{FF2B5EF4-FFF2-40B4-BE49-F238E27FC236}">
                  <a16:creationId xmlns:a16="http://schemas.microsoft.com/office/drawing/2014/main" id="{6ED1F9BC-C0F1-354E-8DB5-31E3FE8ED4F1}"/>
                </a:ext>
              </a:extLst>
            </p:cNvPr>
            <p:cNvSpPr>
              <a:spLocks noChangeArrowheads="1"/>
            </p:cNvSpPr>
            <p:nvPr/>
          </p:nvSpPr>
          <p:spPr bwMode="auto">
            <a:xfrm>
              <a:off x="3791545" y="1640532"/>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bg1"/>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AC7C75A4-F34A-DB49-8A53-8C8A2AC79393}"/>
              </a:ext>
            </a:extLst>
          </p:cNvPr>
          <p:cNvGrpSpPr/>
          <p:nvPr userDrawn="1"/>
        </p:nvGrpSpPr>
        <p:grpSpPr>
          <a:xfrm>
            <a:off x="4074326" y="2424629"/>
            <a:ext cx="710291" cy="710292"/>
            <a:chOff x="2575309" y="2498626"/>
            <a:chExt cx="710291" cy="710292"/>
          </a:xfrm>
        </p:grpSpPr>
        <p:sp>
          <p:nvSpPr>
            <p:cNvPr id="401" name="Rectangle 400">
              <a:extLst>
                <a:ext uri="{FF2B5EF4-FFF2-40B4-BE49-F238E27FC236}">
                  <a16:creationId xmlns:a16="http://schemas.microsoft.com/office/drawing/2014/main" id="{4676DEBE-8B8A-484F-AA83-B4DB6A487787}"/>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2" name="Freeform 21">
              <a:extLst>
                <a:ext uri="{FF2B5EF4-FFF2-40B4-BE49-F238E27FC236}">
                  <a16:creationId xmlns:a16="http://schemas.microsoft.com/office/drawing/2014/main" id="{3742BBEA-32E4-7F4C-97C6-AA2EC97105F5}"/>
                </a:ext>
              </a:extLst>
            </p:cNvPr>
            <p:cNvSpPr>
              <a:spLocks noChangeArrowheads="1"/>
            </p:cNvSpPr>
            <p:nvPr/>
          </p:nvSpPr>
          <p:spPr bwMode="auto">
            <a:xfrm>
              <a:off x="2685185" y="2624379"/>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bg1"/>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1864C9D-25C9-E54A-81BB-C4B83B1FB5B1}"/>
              </a:ext>
            </a:extLst>
          </p:cNvPr>
          <p:cNvGrpSpPr/>
          <p:nvPr userDrawn="1"/>
        </p:nvGrpSpPr>
        <p:grpSpPr>
          <a:xfrm>
            <a:off x="7373417" y="2424629"/>
            <a:ext cx="710291" cy="710292"/>
            <a:chOff x="5874400" y="2498626"/>
            <a:chExt cx="710291" cy="710292"/>
          </a:xfrm>
        </p:grpSpPr>
        <p:sp>
          <p:nvSpPr>
            <p:cNvPr id="404" name="Rectangle 403">
              <a:extLst>
                <a:ext uri="{FF2B5EF4-FFF2-40B4-BE49-F238E27FC236}">
                  <a16:creationId xmlns:a16="http://schemas.microsoft.com/office/drawing/2014/main" id="{07B2F9B0-CC85-5F4A-A266-164F910A36E5}"/>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5" name="Freeform 23">
              <a:extLst>
                <a:ext uri="{FF2B5EF4-FFF2-40B4-BE49-F238E27FC236}">
                  <a16:creationId xmlns:a16="http://schemas.microsoft.com/office/drawing/2014/main" id="{B080FD73-D6C9-0845-BC18-3121158A6F6C}"/>
                </a:ext>
              </a:extLst>
            </p:cNvPr>
            <p:cNvSpPr>
              <a:spLocks noChangeArrowheads="1"/>
            </p:cNvSpPr>
            <p:nvPr/>
          </p:nvSpPr>
          <p:spPr bwMode="auto">
            <a:xfrm>
              <a:off x="5981895" y="2633110"/>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bg1"/>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4EDB6397-7F93-3047-84C7-7660C2A4DDB1}"/>
              </a:ext>
            </a:extLst>
          </p:cNvPr>
          <p:cNvGrpSpPr/>
          <p:nvPr userDrawn="1"/>
        </p:nvGrpSpPr>
        <p:grpSpPr>
          <a:xfrm>
            <a:off x="5175447" y="3456206"/>
            <a:ext cx="710291" cy="710292"/>
            <a:chOff x="3676430" y="3530203"/>
            <a:chExt cx="710291" cy="710292"/>
          </a:xfrm>
        </p:grpSpPr>
        <p:sp>
          <p:nvSpPr>
            <p:cNvPr id="407" name="Rectangle 406">
              <a:extLst>
                <a:ext uri="{FF2B5EF4-FFF2-40B4-BE49-F238E27FC236}">
                  <a16:creationId xmlns:a16="http://schemas.microsoft.com/office/drawing/2014/main" id="{71D17776-553E-0B4E-875B-4EE6979982DF}"/>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8" name="Freeform 24">
              <a:extLst>
                <a:ext uri="{FF2B5EF4-FFF2-40B4-BE49-F238E27FC236}">
                  <a16:creationId xmlns:a16="http://schemas.microsoft.com/office/drawing/2014/main" id="{31724CE6-96B8-9245-87CF-CDA97AE41E01}"/>
                </a:ext>
              </a:extLst>
            </p:cNvPr>
            <p:cNvSpPr>
              <a:spLocks noChangeArrowheads="1"/>
            </p:cNvSpPr>
            <p:nvPr/>
          </p:nvSpPr>
          <p:spPr bwMode="auto">
            <a:xfrm>
              <a:off x="3783132" y="3660718"/>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bg1"/>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1B090B3E-8836-6142-825A-EAD78E885BFD}"/>
              </a:ext>
            </a:extLst>
          </p:cNvPr>
          <p:cNvGrpSpPr/>
          <p:nvPr userDrawn="1"/>
        </p:nvGrpSpPr>
        <p:grpSpPr>
          <a:xfrm>
            <a:off x="7373417" y="547973"/>
            <a:ext cx="710291" cy="710292"/>
            <a:chOff x="5874400" y="621970"/>
            <a:chExt cx="710291" cy="710292"/>
          </a:xfrm>
        </p:grpSpPr>
        <p:sp>
          <p:nvSpPr>
            <p:cNvPr id="410" name="Rectangle 409">
              <a:extLst>
                <a:ext uri="{FF2B5EF4-FFF2-40B4-BE49-F238E27FC236}">
                  <a16:creationId xmlns:a16="http://schemas.microsoft.com/office/drawing/2014/main" id="{5A50651A-9EAF-B541-950D-6BE6756B0D05}"/>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1" name="Freeform 25">
              <a:extLst>
                <a:ext uri="{FF2B5EF4-FFF2-40B4-BE49-F238E27FC236}">
                  <a16:creationId xmlns:a16="http://schemas.microsoft.com/office/drawing/2014/main" id="{579DC8F2-DECC-F246-9974-3D00F01FDAD1}"/>
                </a:ext>
              </a:extLst>
            </p:cNvPr>
            <p:cNvSpPr>
              <a:spLocks noChangeArrowheads="1"/>
            </p:cNvSpPr>
            <p:nvPr/>
          </p:nvSpPr>
          <p:spPr bwMode="auto">
            <a:xfrm>
              <a:off x="5994595" y="808048"/>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bg1"/>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A1C516DA-5152-C34E-A78B-A75C5A956D7F}"/>
              </a:ext>
            </a:extLst>
          </p:cNvPr>
          <p:cNvGrpSpPr/>
          <p:nvPr userDrawn="1"/>
        </p:nvGrpSpPr>
        <p:grpSpPr>
          <a:xfrm>
            <a:off x="8474535" y="3456206"/>
            <a:ext cx="710291" cy="710292"/>
            <a:chOff x="6975518" y="3530203"/>
            <a:chExt cx="710291" cy="710292"/>
          </a:xfrm>
        </p:grpSpPr>
        <p:sp>
          <p:nvSpPr>
            <p:cNvPr id="413" name="Rectangle 412">
              <a:extLst>
                <a:ext uri="{FF2B5EF4-FFF2-40B4-BE49-F238E27FC236}">
                  <a16:creationId xmlns:a16="http://schemas.microsoft.com/office/drawing/2014/main" id="{B61B37E4-3350-2D4C-96FF-0E8631DCE895}"/>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4" name="Freeform 26">
              <a:extLst>
                <a:ext uri="{FF2B5EF4-FFF2-40B4-BE49-F238E27FC236}">
                  <a16:creationId xmlns:a16="http://schemas.microsoft.com/office/drawing/2014/main" id="{3EAE644C-9027-4C48-9A99-0BD49E37A396}"/>
                </a:ext>
              </a:extLst>
            </p:cNvPr>
            <p:cNvSpPr>
              <a:spLocks noChangeArrowheads="1"/>
            </p:cNvSpPr>
            <p:nvPr/>
          </p:nvSpPr>
          <p:spPr bwMode="auto">
            <a:xfrm>
              <a:off x="7085395" y="3671037"/>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bg1"/>
            </a:solidFill>
            <a:ln>
              <a:noFill/>
            </a:ln>
            <a:effectLst/>
          </p:spPr>
          <p:txBody>
            <a:bodyPr wrap="none" anchor="ctr"/>
            <a:lstStyle/>
            <a:p>
              <a:endParaRPr lang="en-US"/>
            </a:p>
          </p:txBody>
        </p:sp>
      </p:grpSp>
      <p:grpSp>
        <p:nvGrpSpPr>
          <p:cNvPr id="415" name="Group 414">
            <a:extLst>
              <a:ext uri="{FF2B5EF4-FFF2-40B4-BE49-F238E27FC236}">
                <a16:creationId xmlns:a16="http://schemas.microsoft.com/office/drawing/2014/main" id="{01D8CB4A-B981-514F-9378-334006BD4512}"/>
              </a:ext>
            </a:extLst>
          </p:cNvPr>
          <p:cNvGrpSpPr/>
          <p:nvPr userDrawn="1"/>
        </p:nvGrpSpPr>
        <p:grpSpPr>
          <a:xfrm>
            <a:off x="8473111" y="547973"/>
            <a:ext cx="710291" cy="710292"/>
            <a:chOff x="6974094" y="621970"/>
            <a:chExt cx="710291" cy="710292"/>
          </a:xfrm>
        </p:grpSpPr>
        <p:sp>
          <p:nvSpPr>
            <p:cNvPr id="416" name="Rectangle 415">
              <a:extLst>
                <a:ext uri="{FF2B5EF4-FFF2-40B4-BE49-F238E27FC236}">
                  <a16:creationId xmlns:a16="http://schemas.microsoft.com/office/drawing/2014/main" id="{DCC9DBA2-FB69-5E4C-9C22-8EFA46082123}"/>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7" name="Freeform 27">
              <a:extLst>
                <a:ext uri="{FF2B5EF4-FFF2-40B4-BE49-F238E27FC236}">
                  <a16:creationId xmlns:a16="http://schemas.microsoft.com/office/drawing/2014/main" id="{7C2A4AA5-4F9A-694E-B7FC-F82AD1C5F01F}"/>
                </a:ext>
              </a:extLst>
            </p:cNvPr>
            <p:cNvSpPr>
              <a:spLocks noChangeArrowheads="1"/>
            </p:cNvSpPr>
            <p:nvPr/>
          </p:nvSpPr>
          <p:spPr bwMode="auto">
            <a:xfrm>
              <a:off x="7104608" y="747722"/>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bg1"/>
            </a:solidFill>
            <a:ln>
              <a:noFill/>
            </a:ln>
            <a:effectLst/>
          </p:spPr>
          <p:txBody>
            <a:bodyPr wrap="none" anchor="ctr"/>
            <a:lstStyle/>
            <a:p>
              <a:endParaRPr lang="en-US"/>
            </a:p>
          </p:txBody>
        </p:sp>
      </p:grpSp>
      <p:grpSp>
        <p:nvGrpSpPr>
          <p:cNvPr id="418" name="Group 417">
            <a:extLst>
              <a:ext uri="{FF2B5EF4-FFF2-40B4-BE49-F238E27FC236}">
                <a16:creationId xmlns:a16="http://schemas.microsoft.com/office/drawing/2014/main" id="{434CEB40-26D4-9642-9569-FA08E235A512}"/>
              </a:ext>
            </a:extLst>
          </p:cNvPr>
          <p:cNvGrpSpPr/>
          <p:nvPr userDrawn="1"/>
        </p:nvGrpSpPr>
        <p:grpSpPr>
          <a:xfrm>
            <a:off x="2983509" y="4454581"/>
            <a:ext cx="710291" cy="710292"/>
            <a:chOff x="1484492" y="4528578"/>
            <a:chExt cx="710291" cy="710292"/>
          </a:xfrm>
        </p:grpSpPr>
        <p:sp>
          <p:nvSpPr>
            <p:cNvPr id="419" name="Rectangle 418">
              <a:extLst>
                <a:ext uri="{FF2B5EF4-FFF2-40B4-BE49-F238E27FC236}">
                  <a16:creationId xmlns:a16="http://schemas.microsoft.com/office/drawing/2014/main" id="{0CB47F82-AAD6-554B-BB6D-1D56F27FF87F}"/>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0" name="Freeform 419">
              <a:extLst>
                <a:ext uri="{FF2B5EF4-FFF2-40B4-BE49-F238E27FC236}">
                  <a16:creationId xmlns:a16="http://schemas.microsoft.com/office/drawing/2014/main" id="{CF62330E-AB92-0F42-A268-EE36E5BC88AE}"/>
                </a:ext>
              </a:extLst>
            </p:cNvPr>
            <p:cNvSpPr>
              <a:spLocks noChangeArrowheads="1"/>
            </p:cNvSpPr>
            <p:nvPr/>
          </p:nvSpPr>
          <p:spPr bwMode="auto">
            <a:xfrm>
              <a:off x="1604687" y="4659887"/>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rgbClr val="FFFFFF"/>
            </a:solidFill>
            <a:ln>
              <a:noFill/>
            </a:ln>
            <a:effectLst/>
          </p:spPr>
          <p:txBody>
            <a:bodyPr wrap="none" anchor="ctr"/>
            <a:lstStyle/>
            <a:p>
              <a:endParaRPr lang="en-US"/>
            </a:p>
          </p:txBody>
        </p:sp>
      </p:grpSp>
      <p:grpSp>
        <p:nvGrpSpPr>
          <p:cNvPr id="421" name="Group 420">
            <a:extLst>
              <a:ext uri="{FF2B5EF4-FFF2-40B4-BE49-F238E27FC236}">
                <a16:creationId xmlns:a16="http://schemas.microsoft.com/office/drawing/2014/main" id="{9CE83023-875A-A449-9892-BF570AE4E5DC}"/>
              </a:ext>
            </a:extLst>
          </p:cNvPr>
          <p:cNvGrpSpPr/>
          <p:nvPr userDrawn="1"/>
        </p:nvGrpSpPr>
        <p:grpSpPr>
          <a:xfrm>
            <a:off x="5182903" y="4454581"/>
            <a:ext cx="710291" cy="710292"/>
            <a:chOff x="3683886" y="4528578"/>
            <a:chExt cx="710291" cy="710292"/>
          </a:xfrm>
        </p:grpSpPr>
        <p:sp>
          <p:nvSpPr>
            <p:cNvPr id="422" name="Rectangle 421">
              <a:extLst>
                <a:ext uri="{FF2B5EF4-FFF2-40B4-BE49-F238E27FC236}">
                  <a16:creationId xmlns:a16="http://schemas.microsoft.com/office/drawing/2014/main" id="{79584564-732E-3847-A111-FAC46C4406A8}"/>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3" name="Freeform 422">
              <a:extLst>
                <a:ext uri="{FF2B5EF4-FFF2-40B4-BE49-F238E27FC236}">
                  <a16:creationId xmlns:a16="http://schemas.microsoft.com/office/drawing/2014/main" id="{167E2994-EDDC-1343-B7FC-FC355E5F7D21}"/>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grpSp>
        <p:nvGrpSpPr>
          <p:cNvPr id="424" name="Group 423">
            <a:extLst>
              <a:ext uri="{FF2B5EF4-FFF2-40B4-BE49-F238E27FC236}">
                <a16:creationId xmlns:a16="http://schemas.microsoft.com/office/drawing/2014/main" id="{25D621B2-AC33-8D49-A78B-15049D03CFCB}"/>
              </a:ext>
            </a:extLst>
          </p:cNvPr>
          <p:cNvGrpSpPr/>
          <p:nvPr userDrawn="1"/>
        </p:nvGrpSpPr>
        <p:grpSpPr>
          <a:xfrm>
            <a:off x="1883812" y="4454581"/>
            <a:ext cx="710291" cy="710292"/>
            <a:chOff x="384795" y="4528578"/>
            <a:chExt cx="710291" cy="710292"/>
          </a:xfrm>
        </p:grpSpPr>
        <p:sp>
          <p:nvSpPr>
            <p:cNvPr id="425" name="Rectangle 424">
              <a:extLst>
                <a:ext uri="{FF2B5EF4-FFF2-40B4-BE49-F238E27FC236}">
                  <a16:creationId xmlns:a16="http://schemas.microsoft.com/office/drawing/2014/main" id="{D9BAF75B-E73B-D84A-82FA-7FA4E7841BB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6" name="Freeform 425">
              <a:extLst>
                <a:ext uri="{FF2B5EF4-FFF2-40B4-BE49-F238E27FC236}">
                  <a16:creationId xmlns:a16="http://schemas.microsoft.com/office/drawing/2014/main" id="{9CE237AF-C44B-0246-954E-913C337C4359}"/>
                </a:ext>
              </a:extLst>
            </p:cNvPr>
            <p:cNvSpPr>
              <a:spLocks noChangeArrowheads="1"/>
            </p:cNvSpPr>
            <p:nvPr/>
          </p:nvSpPr>
          <p:spPr bwMode="auto">
            <a:xfrm>
              <a:off x="516103" y="4639249"/>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grpSp>
        <p:nvGrpSpPr>
          <p:cNvPr id="427" name="Group 426">
            <a:extLst>
              <a:ext uri="{FF2B5EF4-FFF2-40B4-BE49-F238E27FC236}">
                <a16:creationId xmlns:a16="http://schemas.microsoft.com/office/drawing/2014/main" id="{638BFE22-48F9-1A44-8B50-C1364F139A80}"/>
              </a:ext>
            </a:extLst>
          </p:cNvPr>
          <p:cNvGrpSpPr/>
          <p:nvPr userDrawn="1"/>
        </p:nvGrpSpPr>
        <p:grpSpPr>
          <a:xfrm>
            <a:off x="4083206" y="4454581"/>
            <a:ext cx="710291" cy="710292"/>
            <a:chOff x="2584189" y="4528578"/>
            <a:chExt cx="710291" cy="710292"/>
          </a:xfrm>
        </p:grpSpPr>
        <p:sp>
          <p:nvSpPr>
            <p:cNvPr id="428" name="Rectangle 427">
              <a:extLst>
                <a:ext uri="{FF2B5EF4-FFF2-40B4-BE49-F238E27FC236}">
                  <a16:creationId xmlns:a16="http://schemas.microsoft.com/office/drawing/2014/main" id="{EEBA774F-8B6D-144B-B3BF-6004F74EADF6}"/>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29" name="Freeform 428">
              <a:extLst>
                <a:ext uri="{FF2B5EF4-FFF2-40B4-BE49-F238E27FC236}">
                  <a16:creationId xmlns:a16="http://schemas.microsoft.com/office/drawing/2014/main" id="{67F16C42-1FCB-8E44-A1A1-DA89F17E724F}"/>
                </a:ext>
              </a:extLst>
            </p:cNvPr>
            <p:cNvSpPr>
              <a:spLocks noChangeArrowheads="1"/>
            </p:cNvSpPr>
            <p:nvPr/>
          </p:nvSpPr>
          <p:spPr bwMode="auto">
            <a:xfrm>
              <a:off x="2700416" y="4644806"/>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rgbClr val="FFFFFF"/>
            </a:solidFill>
            <a:ln>
              <a:noFill/>
            </a:ln>
            <a:effectLst/>
          </p:spPr>
          <p:txBody>
            <a:bodyPr wrap="none" anchor="ctr"/>
            <a:lstStyle/>
            <a:p>
              <a:endParaRPr lang="en-US"/>
            </a:p>
          </p:txBody>
        </p:sp>
      </p:grpSp>
      <p:grpSp>
        <p:nvGrpSpPr>
          <p:cNvPr id="430" name="Group 429">
            <a:extLst>
              <a:ext uri="{FF2B5EF4-FFF2-40B4-BE49-F238E27FC236}">
                <a16:creationId xmlns:a16="http://schemas.microsoft.com/office/drawing/2014/main" id="{31E19B2A-79F4-D34A-B696-F067A49BA743}"/>
              </a:ext>
            </a:extLst>
          </p:cNvPr>
          <p:cNvGrpSpPr/>
          <p:nvPr userDrawn="1"/>
        </p:nvGrpSpPr>
        <p:grpSpPr>
          <a:xfrm>
            <a:off x="5175447" y="5432871"/>
            <a:ext cx="710291" cy="710292"/>
            <a:chOff x="3676430" y="5506868"/>
            <a:chExt cx="710291" cy="710292"/>
          </a:xfrm>
        </p:grpSpPr>
        <p:sp>
          <p:nvSpPr>
            <p:cNvPr id="431" name="Rectangle 430">
              <a:extLst>
                <a:ext uri="{FF2B5EF4-FFF2-40B4-BE49-F238E27FC236}">
                  <a16:creationId xmlns:a16="http://schemas.microsoft.com/office/drawing/2014/main" id="{2A0832C4-AC50-6B44-8151-6E8D24AD9A8E}"/>
                </a:ext>
              </a:extLst>
            </p:cNvPr>
            <p:cNvSpPr/>
            <p:nvPr/>
          </p:nvSpPr>
          <p:spPr>
            <a:xfrm>
              <a:off x="3676430"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32" name="Freeform 2">
              <a:extLst>
                <a:ext uri="{FF2B5EF4-FFF2-40B4-BE49-F238E27FC236}">
                  <a16:creationId xmlns:a16="http://schemas.microsoft.com/office/drawing/2014/main" id="{52968DC1-76E1-5048-9092-A02D52DE6B14}"/>
                </a:ext>
              </a:extLst>
            </p:cNvPr>
            <p:cNvSpPr>
              <a:spLocks noChangeArrowheads="1"/>
            </p:cNvSpPr>
            <p:nvPr/>
          </p:nvSpPr>
          <p:spPr bwMode="auto">
            <a:xfrm>
              <a:off x="3795831" y="5619127"/>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rgbClr val="FFFFFF"/>
            </a:solidFill>
            <a:ln>
              <a:noFill/>
            </a:ln>
            <a:effectLst/>
          </p:spPr>
          <p:txBody>
            <a:bodyPr wrap="none" anchor="ctr"/>
            <a:lstStyle/>
            <a:p>
              <a:endParaRPr lang="en-US"/>
            </a:p>
          </p:txBody>
        </p:sp>
      </p:grpSp>
      <p:grpSp>
        <p:nvGrpSpPr>
          <p:cNvPr id="433" name="Group 432">
            <a:extLst>
              <a:ext uri="{FF2B5EF4-FFF2-40B4-BE49-F238E27FC236}">
                <a16:creationId xmlns:a16="http://schemas.microsoft.com/office/drawing/2014/main" id="{AB34E299-01E0-B745-8A16-DF74EC8F9198}"/>
              </a:ext>
            </a:extLst>
          </p:cNvPr>
          <p:cNvGrpSpPr/>
          <p:nvPr userDrawn="1"/>
        </p:nvGrpSpPr>
        <p:grpSpPr>
          <a:xfrm>
            <a:off x="2976053" y="5432871"/>
            <a:ext cx="710291" cy="710292"/>
            <a:chOff x="1477036" y="5506868"/>
            <a:chExt cx="710291" cy="710292"/>
          </a:xfrm>
        </p:grpSpPr>
        <p:sp>
          <p:nvSpPr>
            <p:cNvPr id="434" name="Rectangle 433">
              <a:extLst>
                <a:ext uri="{FF2B5EF4-FFF2-40B4-BE49-F238E27FC236}">
                  <a16:creationId xmlns:a16="http://schemas.microsoft.com/office/drawing/2014/main" id="{83E4B81C-347C-9844-BEA2-87FBBC545328}"/>
                </a:ext>
              </a:extLst>
            </p:cNvPr>
            <p:cNvSpPr/>
            <p:nvPr/>
          </p:nvSpPr>
          <p:spPr>
            <a:xfrm>
              <a:off x="1477036"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35" name="Freeform 3">
              <a:extLst>
                <a:ext uri="{FF2B5EF4-FFF2-40B4-BE49-F238E27FC236}">
                  <a16:creationId xmlns:a16="http://schemas.microsoft.com/office/drawing/2014/main" id="{196F9A01-27ED-4645-836D-B92FB029AA9D}"/>
                </a:ext>
              </a:extLst>
            </p:cNvPr>
            <p:cNvSpPr>
              <a:spLocks noChangeArrowheads="1"/>
            </p:cNvSpPr>
            <p:nvPr/>
          </p:nvSpPr>
          <p:spPr bwMode="auto">
            <a:xfrm>
              <a:off x="1566275" y="5635002"/>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rgbClr val="FFFFFF"/>
            </a:solidFill>
            <a:ln>
              <a:noFill/>
            </a:ln>
            <a:effectLst/>
          </p:spPr>
          <p:txBody>
            <a:bodyPr wrap="none" anchor="ctr"/>
            <a:lstStyle/>
            <a:p>
              <a:endParaRPr lang="en-US"/>
            </a:p>
          </p:txBody>
        </p:sp>
      </p:grpSp>
      <p:grpSp>
        <p:nvGrpSpPr>
          <p:cNvPr id="436" name="Group 435">
            <a:extLst>
              <a:ext uri="{FF2B5EF4-FFF2-40B4-BE49-F238E27FC236}">
                <a16:creationId xmlns:a16="http://schemas.microsoft.com/office/drawing/2014/main" id="{7A95C345-5793-7144-9844-2EA836B50382}"/>
              </a:ext>
            </a:extLst>
          </p:cNvPr>
          <p:cNvGrpSpPr/>
          <p:nvPr userDrawn="1"/>
        </p:nvGrpSpPr>
        <p:grpSpPr>
          <a:xfrm>
            <a:off x="6275144" y="5432871"/>
            <a:ext cx="710291" cy="710292"/>
            <a:chOff x="4776127" y="5506868"/>
            <a:chExt cx="710291" cy="710292"/>
          </a:xfrm>
        </p:grpSpPr>
        <p:sp>
          <p:nvSpPr>
            <p:cNvPr id="437" name="Rectangle 436">
              <a:extLst>
                <a:ext uri="{FF2B5EF4-FFF2-40B4-BE49-F238E27FC236}">
                  <a16:creationId xmlns:a16="http://schemas.microsoft.com/office/drawing/2014/main" id="{3BA9F0F7-0734-4146-8FE8-8712B0981FF4}"/>
                </a:ext>
              </a:extLst>
            </p:cNvPr>
            <p:cNvSpPr/>
            <p:nvPr/>
          </p:nvSpPr>
          <p:spPr>
            <a:xfrm>
              <a:off x="4776127"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38" name="Freeform 4">
              <a:extLst>
                <a:ext uri="{FF2B5EF4-FFF2-40B4-BE49-F238E27FC236}">
                  <a16:creationId xmlns:a16="http://schemas.microsoft.com/office/drawing/2014/main" id="{4751043F-E6F9-1B4D-8B3F-2011AE43A348}"/>
                </a:ext>
              </a:extLst>
            </p:cNvPr>
            <p:cNvSpPr>
              <a:spLocks noChangeArrowheads="1"/>
            </p:cNvSpPr>
            <p:nvPr/>
          </p:nvSpPr>
          <p:spPr bwMode="auto">
            <a:xfrm>
              <a:off x="4895529" y="5616745"/>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rgbClr val="FFFFFF"/>
            </a:solidFill>
            <a:ln>
              <a:noFill/>
            </a:ln>
            <a:effectLst/>
          </p:spPr>
          <p:txBody>
            <a:bodyPr wrap="none" anchor="ctr"/>
            <a:lstStyle/>
            <a:p>
              <a:endParaRPr lang="en-US"/>
            </a:p>
          </p:txBody>
        </p:sp>
      </p:grpSp>
      <p:grpSp>
        <p:nvGrpSpPr>
          <p:cNvPr id="439" name="Group 438">
            <a:extLst>
              <a:ext uri="{FF2B5EF4-FFF2-40B4-BE49-F238E27FC236}">
                <a16:creationId xmlns:a16="http://schemas.microsoft.com/office/drawing/2014/main" id="{635C2CDA-112C-364C-A3AC-83A5230805D8}"/>
              </a:ext>
            </a:extLst>
          </p:cNvPr>
          <p:cNvGrpSpPr/>
          <p:nvPr userDrawn="1"/>
        </p:nvGrpSpPr>
        <p:grpSpPr>
          <a:xfrm>
            <a:off x="9558004" y="547973"/>
            <a:ext cx="710291" cy="710292"/>
            <a:chOff x="8058987" y="621970"/>
            <a:chExt cx="710291" cy="710292"/>
          </a:xfrm>
        </p:grpSpPr>
        <p:sp>
          <p:nvSpPr>
            <p:cNvPr id="440" name="Rectangle 439">
              <a:extLst>
                <a:ext uri="{FF2B5EF4-FFF2-40B4-BE49-F238E27FC236}">
                  <a16:creationId xmlns:a16="http://schemas.microsoft.com/office/drawing/2014/main" id="{7D044DB2-95F7-7044-8FB5-EB218CFB5C10}"/>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41" name="Freeform 6">
              <a:extLst>
                <a:ext uri="{FF2B5EF4-FFF2-40B4-BE49-F238E27FC236}">
                  <a16:creationId xmlns:a16="http://schemas.microsoft.com/office/drawing/2014/main" id="{15BA8638-942F-3947-9ED1-2CD85061C7A5}"/>
                </a:ext>
              </a:extLst>
            </p:cNvPr>
            <p:cNvSpPr>
              <a:spLocks noChangeArrowheads="1"/>
            </p:cNvSpPr>
            <p:nvPr/>
          </p:nvSpPr>
          <p:spPr bwMode="auto">
            <a:xfrm>
              <a:off x="8189501" y="732641"/>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bg1"/>
            </a:solidFill>
            <a:ln>
              <a:noFill/>
            </a:ln>
            <a:effectLst/>
          </p:spPr>
          <p:txBody>
            <a:bodyPr wrap="none" anchor="ctr"/>
            <a:lstStyle/>
            <a:p>
              <a:endParaRPr lang="en-US"/>
            </a:p>
          </p:txBody>
        </p:sp>
      </p:grpSp>
      <p:grpSp>
        <p:nvGrpSpPr>
          <p:cNvPr id="442" name="Group 441">
            <a:extLst>
              <a:ext uri="{FF2B5EF4-FFF2-40B4-BE49-F238E27FC236}">
                <a16:creationId xmlns:a16="http://schemas.microsoft.com/office/drawing/2014/main" id="{DAD78C3F-B65F-8C4C-A24E-368E873B99F2}"/>
              </a:ext>
            </a:extLst>
          </p:cNvPr>
          <p:cNvGrpSpPr/>
          <p:nvPr userDrawn="1"/>
        </p:nvGrpSpPr>
        <p:grpSpPr>
          <a:xfrm>
            <a:off x="4075750" y="5432871"/>
            <a:ext cx="710291" cy="710292"/>
            <a:chOff x="2576733" y="5506868"/>
            <a:chExt cx="710291" cy="710292"/>
          </a:xfrm>
        </p:grpSpPr>
        <p:sp>
          <p:nvSpPr>
            <p:cNvPr id="443" name="Rectangle 442">
              <a:extLst>
                <a:ext uri="{FF2B5EF4-FFF2-40B4-BE49-F238E27FC236}">
                  <a16:creationId xmlns:a16="http://schemas.microsoft.com/office/drawing/2014/main" id="{28D5D4EE-D065-7C41-BF0C-C79BB5F11F75}"/>
                </a:ext>
              </a:extLst>
            </p:cNvPr>
            <p:cNvSpPr/>
            <p:nvPr/>
          </p:nvSpPr>
          <p:spPr>
            <a:xfrm>
              <a:off x="2576733"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44" name="Freeform 8">
              <a:extLst>
                <a:ext uri="{FF2B5EF4-FFF2-40B4-BE49-F238E27FC236}">
                  <a16:creationId xmlns:a16="http://schemas.microsoft.com/office/drawing/2014/main" id="{406F3BF7-EA9F-7B4A-9060-B2026A6EC3C4}"/>
                </a:ext>
              </a:extLst>
            </p:cNvPr>
            <p:cNvSpPr>
              <a:spLocks noChangeArrowheads="1"/>
            </p:cNvSpPr>
            <p:nvPr/>
          </p:nvSpPr>
          <p:spPr bwMode="auto">
            <a:xfrm>
              <a:off x="2684228" y="5613421"/>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rgbClr val="FFFFFF"/>
            </a:solidFill>
            <a:ln>
              <a:noFill/>
            </a:ln>
            <a:effectLst/>
          </p:spPr>
          <p:txBody>
            <a:bodyPr wrap="none" anchor="ctr"/>
            <a:lstStyle/>
            <a:p>
              <a:endParaRPr lang="en-US"/>
            </a:p>
          </p:txBody>
        </p:sp>
      </p:grpSp>
      <p:grpSp>
        <p:nvGrpSpPr>
          <p:cNvPr id="445" name="Group 444">
            <a:extLst>
              <a:ext uri="{FF2B5EF4-FFF2-40B4-BE49-F238E27FC236}">
                <a16:creationId xmlns:a16="http://schemas.microsoft.com/office/drawing/2014/main" id="{E4948C87-B1FC-6140-9FFA-BE30D6E3D5F4}"/>
              </a:ext>
            </a:extLst>
          </p:cNvPr>
          <p:cNvGrpSpPr/>
          <p:nvPr userDrawn="1"/>
        </p:nvGrpSpPr>
        <p:grpSpPr>
          <a:xfrm>
            <a:off x="6282600" y="4454581"/>
            <a:ext cx="710291" cy="710292"/>
            <a:chOff x="4783583" y="4528578"/>
            <a:chExt cx="710291" cy="710292"/>
          </a:xfrm>
        </p:grpSpPr>
        <p:sp>
          <p:nvSpPr>
            <p:cNvPr id="446" name="Rectangle 445">
              <a:extLst>
                <a:ext uri="{FF2B5EF4-FFF2-40B4-BE49-F238E27FC236}">
                  <a16:creationId xmlns:a16="http://schemas.microsoft.com/office/drawing/2014/main" id="{B1605C57-12B5-C648-B7DF-8EDA921370E3}"/>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47" name="Freeform 10">
              <a:extLst>
                <a:ext uri="{FF2B5EF4-FFF2-40B4-BE49-F238E27FC236}">
                  <a16:creationId xmlns:a16="http://schemas.microsoft.com/office/drawing/2014/main" id="{B0F249D3-68FF-3244-B5D9-0B92578CE25F}"/>
                </a:ext>
              </a:extLst>
            </p:cNvPr>
            <p:cNvSpPr>
              <a:spLocks noChangeArrowheads="1"/>
            </p:cNvSpPr>
            <p:nvPr/>
          </p:nvSpPr>
          <p:spPr bwMode="auto">
            <a:xfrm>
              <a:off x="4939497" y="4644012"/>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rgbClr val="FFFFFF"/>
            </a:solidFill>
            <a:ln>
              <a:noFill/>
            </a:ln>
            <a:effectLst/>
          </p:spPr>
          <p:txBody>
            <a:bodyPr wrap="none" anchor="ctr"/>
            <a:lstStyle/>
            <a:p>
              <a:endParaRPr lang="en-US"/>
            </a:p>
          </p:txBody>
        </p:sp>
      </p:grpSp>
      <p:grpSp>
        <p:nvGrpSpPr>
          <p:cNvPr id="448" name="Group 447">
            <a:extLst>
              <a:ext uri="{FF2B5EF4-FFF2-40B4-BE49-F238E27FC236}">
                <a16:creationId xmlns:a16="http://schemas.microsoft.com/office/drawing/2014/main" id="{2952709D-1780-5F43-AC59-E2EAD7D22ABB}"/>
              </a:ext>
            </a:extLst>
          </p:cNvPr>
          <p:cNvGrpSpPr/>
          <p:nvPr userDrawn="1"/>
        </p:nvGrpSpPr>
        <p:grpSpPr>
          <a:xfrm>
            <a:off x="6275144" y="3456206"/>
            <a:ext cx="710291" cy="710292"/>
            <a:chOff x="4776127" y="3530203"/>
            <a:chExt cx="710291" cy="710292"/>
          </a:xfrm>
        </p:grpSpPr>
        <p:sp>
          <p:nvSpPr>
            <p:cNvPr id="449" name="Rectangle 448">
              <a:extLst>
                <a:ext uri="{FF2B5EF4-FFF2-40B4-BE49-F238E27FC236}">
                  <a16:creationId xmlns:a16="http://schemas.microsoft.com/office/drawing/2014/main" id="{F44BDAB0-3CFF-034D-AA37-AD8F11D63FC2}"/>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0" name="Freeform 13">
              <a:extLst>
                <a:ext uri="{FF2B5EF4-FFF2-40B4-BE49-F238E27FC236}">
                  <a16:creationId xmlns:a16="http://schemas.microsoft.com/office/drawing/2014/main" id="{D6A1595F-E230-DD46-95A2-B8CE778EA80F}"/>
                </a:ext>
              </a:extLst>
            </p:cNvPr>
            <p:cNvSpPr>
              <a:spLocks noChangeArrowheads="1"/>
            </p:cNvSpPr>
            <p:nvPr/>
          </p:nvSpPr>
          <p:spPr bwMode="auto">
            <a:xfrm>
              <a:off x="4951885" y="3663893"/>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bg1"/>
            </a:solidFill>
            <a:ln>
              <a:noFill/>
            </a:ln>
            <a:effectLst/>
          </p:spPr>
          <p:txBody>
            <a:bodyPr wrap="none" anchor="ctr"/>
            <a:lstStyle/>
            <a:p>
              <a:endParaRPr lang="en-US"/>
            </a:p>
          </p:txBody>
        </p:sp>
      </p:grpSp>
      <p:grpSp>
        <p:nvGrpSpPr>
          <p:cNvPr id="451" name="Group 450">
            <a:extLst>
              <a:ext uri="{FF2B5EF4-FFF2-40B4-BE49-F238E27FC236}">
                <a16:creationId xmlns:a16="http://schemas.microsoft.com/office/drawing/2014/main" id="{35E876EC-213F-1949-9A82-AA0D6A06F6FF}"/>
              </a:ext>
            </a:extLst>
          </p:cNvPr>
          <p:cNvGrpSpPr/>
          <p:nvPr userDrawn="1"/>
        </p:nvGrpSpPr>
        <p:grpSpPr>
          <a:xfrm>
            <a:off x="9558004" y="2424629"/>
            <a:ext cx="710291" cy="710292"/>
            <a:chOff x="8058987" y="2498626"/>
            <a:chExt cx="710291" cy="710292"/>
          </a:xfrm>
        </p:grpSpPr>
        <p:sp>
          <p:nvSpPr>
            <p:cNvPr id="452" name="Rectangle 451">
              <a:extLst>
                <a:ext uri="{FF2B5EF4-FFF2-40B4-BE49-F238E27FC236}">
                  <a16:creationId xmlns:a16="http://schemas.microsoft.com/office/drawing/2014/main" id="{8D7306DD-EDAF-104D-A7E6-C858ED4B7675}"/>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3" name="Freeform 22">
              <a:extLst>
                <a:ext uri="{FF2B5EF4-FFF2-40B4-BE49-F238E27FC236}">
                  <a16:creationId xmlns:a16="http://schemas.microsoft.com/office/drawing/2014/main" id="{9FECEF99-6E94-AE4F-9F6D-8DCA7EE40F2E}"/>
                </a:ext>
              </a:extLst>
            </p:cNvPr>
            <p:cNvSpPr>
              <a:spLocks noChangeArrowheads="1"/>
            </p:cNvSpPr>
            <p:nvPr/>
          </p:nvSpPr>
          <p:spPr bwMode="auto">
            <a:xfrm>
              <a:off x="8171889" y="2629141"/>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bg1"/>
            </a:solidFill>
            <a:ln>
              <a:noFill/>
            </a:ln>
            <a:effectLst/>
          </p:spPr>
          <p:txBody>
            <a:bodyPr wrap="none" anchor="ctr"/>
            <a:lstStyle/>
            <a:p>
              <a:endParaRPr lang="en-US"/>
            </a:p>
          </p:txBody>
        </p:sp>
      </p:grpSp>
      <p:grpSp>
        <p:nvGrpSpPr>
          <p:cNvPr id="454" name="Group 453">
            <a:extLst>
              <a:ext uri="{FF2B5EF4-FFF2-40B4-BE49-F238E27FC236}">
                <a16:creationId xmlns:a16="http://schemas.microsoft.com/office/drawing/2014/main" id="{A1409495-990E-B34A-9831-4BF86B4348D8}"/>
              </a:ext>
            </a:extLst>
          </p:cNvPr>
          <p:cNvGrpSpPr/>
          <p:nvPr userDrawn="1"/>
        </p:nvGrpSpPr>
        <p:grpSpPr>
          <a:xfrm>
            <a:off x="9566884" y="4454581"/>
            <a:ext cx="710291" cy="710292"/>
            <a:chOff x="8067867" y="4528578"/>
            <a:chExt cx="710291" cy="710292"/>
          </a:xfrm>
        </p:grpSpPr>
        <p:sp>
          <p:nvSpPr>
            <p:cNvPr id="455" name="Rectangle 454">
              <a:extLst>
                <a:ext uri="{FF2B5EF4-FFF2-40B4-BE49-F238E27FC236}">
                  <a16:creationId xmlns:a16="http://schemas.microsoft.com/office/drawing/2014/main" id="{BE8D5E8B-B768-BE4E-8109-8CE95186B3E0}"/>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6" name="Freeform 19">
              <a:extLst>
                <a:ext uri="{FF2B5EF4-FFF2-40B4-BE49-F238E27FC236}">
                  <a16:creationId xmlns:a16="http://schemas.microsoft.com/office/drawing/2014/main" id="{0C85BCA7-85BD-E44A-9D9A-728E87B24CAF}"/>
                </a:ext>
              </a:extLst>
            </p:cNvPr>
            <p:cNvSpPr>
              <a:spLocks noChangeArrowheads="1"/>
            </p:cNvSpPr>
            <p:nvPr/>
          </p:nvSpPr>
          <p:spPr bwMode="auto">
            <a:xfrm>
              <a:off x="8188062" y="4659887"/>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rgbClr val="FFFFFF"/>
            </a:solidFill>
            <a:ln>
              <a:noFill/>
            </a:ln>
            <a:effectLst/>
          </p:spPr>
          <p:txBody>
            <a:bodyPr wrap="none" anchor="ctr"/>
            <a:lstStyle/>
            <a:p>
              <a:endParaRPr lang="en-US"/>
            </a:p>
          </p:txBody>
        </p:sp>
      </p:grpSp>
      <p:grpSp>
        <p:nvGrpSpPr>
          <p:cNvPr id="457" name="Group 456">
            <a:extLst>
              <a:ext uri="{FF2B5EF4-FFF2-40B4-BE49-F238E27FC236}">
                <a16:creationId xmlns:a16="http://schemas.microsoft.com/office/drawing/2014/main" id="{AF1888FE-2EE8-1348-AE32-168616EA6010}"/>
              </a:ext>
            </a:extLst>
          </p:cNvPr>
          <p:cNvGrpSpPr/>
          <p:nvPr userDrawn="1"/>
        </p:nvGrpSpPr>
        <p:grpSpPr>
          <a:xfrm>
            <a:off x="1876356" y="5432871"/>
            <a:ext cx="710291" cy="710292"/>
            <a:chOff x="377339" y="5506868"/>
            <a:chExt cx="710291" cy="710292"/>
          </a:xfrm>
        </p:grpSpPr>
        <p:sp>
          <p:nvSpPr>
            <p:cNvPr id="458" name="Rectangle 457">
              <a:extLst>
                <a:ext uri="{FF2B5EF4-FFF2-40B4-BE49-F238E27FC236}">
                  <a16:creationId xmlns:a16="http://schemas.microsoft.com/office/drawing/2014/main" id="{D38B5F61-5899-C149-A0B5-A20B620A9771}"/>
                </a:ext>
              </a:extLst>
            </p:cNvPr>
            <p:cNvSpPr/>
            <p:nvPr/>
          </p:nvSpPr>
          <p:spPr>
            <a:xfrm>
              <a:off x="377339"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59" name="Freeform 20">
              <a:extLst>
                <a:ext uri="{FF2B5EF4-FFF2-40B4-BE49-F238E27FC236}">
                  <a16:creationId xmlns:a16="http://schemas.microsoft.com/office/drawing/2014/main" id="{504C49D1-C4C4-5F41-AACA-EE27B09BC407}"/>
                </a:ext>
              </a:extLst>
            </p:cNvPr>
            <p:cNvSpPr>
              <a:spLocks noChangeArrowheads="1"/>
            </p:cNvSpPr>
            <p:nvPr/>
          </p:nvSpPr>
          <p:spPr bwMode="auto">
            <a:xfrm>
              <a:off x="497534" y="5627064"/>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rgbClr val="FFFFFF"/>
            </a:solidFill>
            <a:ln>
              <a:noFill/>
            </a:ln>
            <a:effectLst/>
          </p:spPr>
          <p:txBody>
            <a:bodyPr wrap="none" anchor="ctr"/>
            <a:lstStyle/>
            <a:p>
              <a:endParaRPr lang="en-US"/>
            </a:p>
          </p:txBody>
        </p:sp>
      </p:grpSp>
      <p:grpSp>
        <p:nvGrpSpPr>
          <p:cNvPr id="460" name="Group 459">
            <a:extLst>
              <a:ext uri="{FF2B5EF4-FFF2-40B4-BE49-F238E27FC236}">
                <a16:creationId xmlns:a16="http://schemas.microsoft.com/office/drawing/2014/main" id="{54975861-7630-4C45-9CDC-EC82806AA0FE}"/>
              </a:ext>
            </a:extLst>
          </p:cNvPr>
          <p:cNvGrpSpPr/>
          <p:nvPr userDrawn="1"/>
        </p:nvGrpSpPr>
        <p:grpSpPr>
          <a:xfrm>
            <a:off x="8481991" y="4454581"/>
            <a:ext cx="710291" cy="710292"/>
            <a:chOff x="6982974" y="4528578"/>
            <a:chExt cx="710291" cy="710292"/>
          </a:xfrm>
        </p:grpSpPr>
        <p:sp>
          <p:nvSpPr>
            <p:cNvPr id="461" name="Rectangle 460">
              <a:extLst>
                <a:ext uri="{FF2B5EF4-FFF2-40B4-BE49-F238E27FC236}">
                  <a16:creationId xmlns:a16="http://schemas.microsoft.com/office/drawing/2014/main" id="{1D9F3F82-C1BB-A245-AEE7-52112685334A}"/>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62" name="Freeform 23">
              <a:extLst>
                <a:ext uri="{FF2B5EF4-FFF2-40B4-BE49-F238E27FC236}">
                  <a16:creationId xmlns:a16="http://schemas.microsoft.com/office/drawing/2014/main" id="{DF800D6D-85D8-E342-8AAC-6516DA4734DC}"/>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rgbClr val="FFFFFF"/>
            </a:solidFill>
            <a:ln>
              <a:noFill/>
            </a:ln>
            <a:effectLst/>
          </p:spPr>
          <p:txBody>
            <a:bodyPr wrap="none" anchor="ctr"/>
            <a:lstStyle/>
            <a:p>
              <a:endParaRPr lang="en-US"/>
            </a:p>
          </p:txBody>
        </p:sp>
      </p:grpSp>
      <p:grpSp>
        <p:nvGrpSpPr>
          <p:cNvPr id="463" name="Group 462">
            <a:extLst>
              <a:ext uri="{FF2B5EF4-FFF2-40B4-BE49-F238E27FC236}">
                <a16:creationId xmlns:a16="http://schemas.microsoft.com/office/drawing/2014/main" id="{DCEB18AF-A3E8-474C-847F-CE5B85DF75DB}"/>
              </a:ext>
            </a:extLst>
          </p:cNvPr>
          <p:cNvGrpSpPr/>
          <p:nvPr userDrawn="1"/>
        </p:nvGrpSpPr>
        <p:grpSpPr>
          <a:xfrm>
            <a:off x="7382297" y="4454581"/>
            <a:ext cx="710291" cy="710292"/>
            <a:chOff x="5883280" y="4528578"/>
            <a:chExt cx="710291" cy="710292"/>
          </a:xfrm>
        </p:grpSpPr>
        <p:sp>
          <p:nvSpPr>
            <p:cNvPr id="464" name="Rectangle 463">
              <a:extLst>
                <a:ext uri="{FF2B5EF4-FFF2-40B4-BE49-F238E27FC236}">
                  <a16:creationId xmlns:a16="http://schemas.microsoft.com/office/drawing/2014/main" id="{E13EF3A8-7749-5A46-ADA4-5FA933012D95}"/>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65" name="Freeform 24">
              <a:extLst>
                <a:ext uri="{FF2B5EF4-FFF2-40B4-BE49-F238E27FC236}">
                  <a16:creationId xmlns:a16="http://schemas.microsoft.com/office/drawing/2014/main" id="{FDCA9B98-DBDD-9F40-8022-2493921A725B}"/>
                </a:ext>
              </a:extLst>
            </p:cNvPr>
            <p:cNvSpPr>
              <a:spLocks noChangeArrowheads="1"/>
            </p:cNvSpPr>
            <p:nvPr/>
          </p:nvSpPr>
          <p:spPr bwMode="auto">
            <a:xfrm>
              <a:off x="6006800" y="4644012"/>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rgbClr val="FFFFFF"/>
            </a:solidFill>
            <a:ln>
              <a:noFill/>
            </a:ln>
            <a:effectLst/>
          </p:spPr>
          <p:txBody>
            <a:bodyPr wrap="none" anchor="ctr"/>
            <a:lstStyle/>
            <a:p>
              <a:endParaRPr lang="en-US"/>
            </a:p>
          </p:txBody>
        </p:sp>
      </p:grpSp>
      <p:grpSp>
        <p:nvGrpSpPr>
          <p:cNvPr id="466" name="Group 465">
            <a:extLst>
              <a:ext uri="{FF2B5EF4-FFF2-40B4-BE49-F238E27FC236}">
                <a16:creationId xmlns:a16="http://schemas.microsoft.com/office/drawing/2014/main" id="{7343BF26-5E36-AF4E-A15C-18B687F42AFF}"/>
              </a:ext>
            </a:extLst>
          </p:cNvPr>
          <p:cNvGrpSpPr/>
          <p:nvPr userDrawn="1"/>
        </p:nvGrpSpPr>
        <p:grpSpPr>
          <a:xfrm>
            <a:off x="8474535" y="5432871"/>
            <a:ext cx="710291" cy="710292"/>
            <a:chOff x="6975518" y="5506868"/>
            <a:chExt cx="710291" cy="710292"/>
          </a:xfrm>
        </p:grpSpPr>
        <p:sp>
          <p:nvSpPr>
            <p:cNvPr id="467" name="Rectangle 466">
              <a:extLst>
                <a:ext uri="{FF2B5EF4-FFF2-40B4-BE49-F238E27FC236}">
                  <a16:creationId xmlns:a16="http://schemas.microsoft.com/office/drawing/2014/main" id="{40AE5E5E-CF77-C44D-AACC-8365F39E268B}"/>
                </a:ext>
              </a:extLst>
            </p:cNvPr>
            <p:cNvSpPr/>
            <p:nvPr/>
          </p:nvSpPr>
          <p:spPr>
            <a:xfrm>
              <a:off x="6975518"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68" name="Freeform 9">
              <a:extLst>
                <a:ext uri="{FF2B5EF4-FFF2-40B4-BE49-F238E27FC236}">
                  <a16:creationId xmlns:a16="http://schemas.microsoft.com/office/drawing/2014/main" id="{054BFDFC-517A-4E40-A90F-3EECD02F828C}"/>
                </a:ext>
              </a:extLst>
            </p:cNvPr>
            <p:cNvSpPr>
              <a:spLocks noChangeArrowheads="1"/>
            </p:cNvSpPr>
            <p:nvPr/>
          </p:nvSpPr>
          <p:spPr bwMode="auto">
            <a:xfrm>
              <a:off x="7106032" y="5637383"/>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rgbClr val="FFFFFF"/>
            </a:solidFill>
            <a:ln>
              <a:noFill/>
            </a:ln>
            <a:effectLst/>
          </p:spPr>
          <p:txBody>
            <a:bodyPr wrap="none" anchor="ctr"/>
            <a:lstStyle/>
            <a:p>
              <a:endParaRPr lang="en-US"/>
            </a:p>
          </p:txBody>
        </p:sp>
      </p:grpSp>
      <p:grpSp>
        <p:nvGrpSpPr>
          <p:cNvPr id="469" name="Group 468">
            <a:extLst>
              <a:ext uri="{FF2B5EF4-FFF2-40B4-BE49-F238E27FC236}">
                <a16:creationId xmlns:a16="http://schemas.microsoft.com/office/drawing/2014/main" id="{6EA3A449-777F-D344-8D82-D2B10215B1FD}"/>
              </a:ext>
            </a:extLst>
          </p:cNvPr>
          <p:cNvGrpSpPr/>
          <p:nvPr userDrawn="1"/>
        </p:nvGrpSpPr>
        <p:grpSpPr>
          <a:xfrm>
            <a:off x="7374841" y="5432871"/>
            <a:ext cx="710291" cy="710292"/>
            <a:chOff x="5875824" y="5506868"/>
            <a:chExt cx="710291" cy="710292"/>
          </a:xfrm>
        </p:grpSpPr>
        <p:sp>
          <p:nvSpPr>
            <p:cNvPr id="470" name="Rectangle 469">
              <a:extLst>
                <a:ext uri="{FF2B5EF4-FFF2-40B4-BE49-F238E27FC236}">
                  <a16:creationId xmlns:a16="http://schemas.microsoft.com/office/drawing/2014/main" id="{E8890F37-E959-C345-B92B-5E7307881EDF}"/>
                </a:ext>
              </a:extLst>
            </p:cNvPr>
            <p:cNvSpPr/>
            <p:nvPr/>
          </p:nvSpPr>
          <p:spPr>
            <a:xfrm>
              <a:off x="5875824"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71" name="Freeform 10">
              <a:extLst>
                <a:ext uri="{FF2B5EF4-FFF2-40B4-BE49-F238E27FC236}">
                  <a16:creationId xmlns:a16="http://schemas.microsoft.com/office/drawing/2014/main" id="{B605D926-D835-C444-8802-929131F7A604}"/>
                </a:ext>
              </a:extLst>
            </p:cNvPr>
            <p:cNvSpPr>
              <a:spLocks noChangeArrowheads="1"/>
            </p:cNvSpPr>
            <p:nvPr/>
          </p:nvSpPr>
          <p:spPr bwMode="auto">
            <a:xfrm>
              <a:off x="5985700" y="5647702"/>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rgbClr val="FFFFFF"/>
            </a:solidFill>
            <a:ln>
              <a:noFill/>
            </a:ln>
            <a:effectLst/>
          </p:spPr>
          <p:txBody>
            <a:bodyPr wrap="none" anchor="ctr"/>
            <a:lstStyle/>
            <a:p>
              <a:endParaRPr lang="en-US"/>
            </a:p>
          </p:txBody>
        </p:sp>
      </p:grpSp>
      <p:grpSp>
        <p:nvGrpSpPr>
          <p:cNvPr id="472" name="Group 471">
            <a:extLst>
              <a:ext uri="{FF2B5EF4-FFF2-40B4-BE49-F238E27FC236}">
                <a16:creationId xmlns:a16="http://schemas.microsoft.com/office/drawing/2014/main" id="{6DDDCA8F-B29B-C642-8913-C6C99742B72E}"/>
              </a:ext>
            </a:extLst>
          </p:cNvPr>
          <p:cNvGrpSpPr/>
          <p:nvPr userDrawn="1"/>
        </p:nvGrpSpPr>
        <p:grpSpPr>
          <a:xfrm>
            <a:off x="9559428" y="5432871"/>
            <a:ext cx="710291" cy="710292"/>
            <a:chOff x="8060411" y="5506868"/>
            <a:chExt cx="710291" cy="710292"/>
          </a:xfrm>
        </p:grpSpPr>
        <p:sp>
          <p:nvSpPr>
            <p:cNvPr id="473" name="Rectangle 472">
              <a:extLst>
                <a:ext uri="{FF2B5EF4-FFF2-40B4-BE49-F238E27FC236}">
                  <a16:creationId xmlns:a16="http://schemas.microsoft.com/office/drawing/2014/main" id="{263BB19B-98BA-4049-BAF1-1E5B383570C2}"/>
                </a:ext>
              </a:extLst>
            </p:cNvPr>
            <p:cNvSpPr/>
            <p:nvPr/>
          </p:nvSpPr>
          <p:spPr>
            <a:xfrm>
              <a:off x="8060411"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74" name="Freeform 11">
              <a:extLst>
                <a:ext uri="{FF2B5EF4-FFF2-40B4-BE49-F238E27FC236}">
                  <a16:creationId xmlns:a16="http://schemas.microsoft.com/office/drawing/2014/main" id="{235BCA30-4B49-BA41-BCCA-504FFC5BAE31}"/>
                </a:ext>
              </a:extLst>
            </p:cNvPr>
            <p:cNvSpPr>
              <a:spLocks noChangeArrowheads="1"/>
            </p:cNvSpPr>
            <p:nvPr/>
          </p:nvSpPr>
          <p:spPr bwMode="auto">
            <a:xfrm>
              <a:off x="8176638" y="5643733"/>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rgbClr val="FFFFFF"/>
            </a:solidFill>
            <a:ln>
              <a:noFill/>
            </a:ln>
            <a:effectLst/>
          </p:spPr>
          <p:txBody>
            <a:bodyPr wrap="none" anchor="ctr"/>
            <a:lstStyle/>
            <a:p>
              <a:endParaRPr lang="en-US"/>
            </a:p>
          </p:txBody>
        </p:sp>
      </p:grpSp>
      <p:grpSp>
        <p:nvGrpSpPr>
          <p:cNvPr id="475" name="Group 474">
            <a:extLst>
              <a:ext uri="{FF2B5EF4-FFF2-40B4-BE49-F238E27FC236}">
                <a16:creationId xmlns:a16="http://schemas.microsoft.com/office/drawing/2014/main" id="{C411A889-B115-DE42-BF59-EC579C6D40DB}"/>
              </a:ext>
            </a:extLst>
          </p:cNvPr>
          <p:cNvGrpSpPr/>
          <p:nvPr userDrawn="1"/>
        </p:nvGrpSpPr>
        <p:grpSpPr>
          <a:xfrm>
            <a:off x="9565460" y="1446339"/>
            <a:ext cx="710291" cy="710292"/>
            <a:chOff x="8066443" y="1520336"/>
            <a:chExt cx="710291" cy="710292"/>
          </a:xfrm>
        </p:grpSpPr>
        <p:sp>
          <p:nvSpPr>
            <p:cNvPr id="476" name="Rectangle 475">
              <a:extLst>
                <a:ext uri="{FF2B5EF4-FFF2-40B4-BE49-F238E27FC236}">
                  <a16:creationId xmlns:a16="http://schemas.microsoft.com/office/drawing/2014/main" id="{F5D6D31E-8559-2D4D-A357-E577006B612E}"/>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77" name="Freeform 32">
              <a:extLst>
                <a:ext uri="{FF2B5EF4-FFF2-40B4-BE49-F238E27FC236}">
                  <a16:creationId xmlns:a16="http://schemas.microsoft.com/office/drawing/2014/main" id="{34A5AF02-6098-0A4E-B84B-6B4EA8837287}"/>
                </a:ext>
              </a:extLst>
            </p:cNvPr>
            <p:cNvSpPr>
              <a:spLocks noChangeArrowheads="1"/>
            </p:cNvSpPr>
            <p:nvPr/>
          </p:nvSpPr>
          <p:spPr bwMode="auto">
            <a:xfrm>
              <a:off x="8193782" y="1676251"/>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bg1"/>
            </a:solidFill>
            <a:ln>
              <a:noFill/>
            </a:ln>
            <a:effectLst/>
          </p:spPr>
          <p:txBody>
            <a:bodyPr wrap="none" anchor="ctr"/>
            <a:lstStyle/>
            <a:p>
              <a:endParaRPr lang="en-US"/>
            </a:p>
          </p:txBody>
        </p:sp>
      </p:grpSp>
      <p:grpSp>
        <p:nvGrpSpPr>
          <p:cNvPr id="478" name="Group 477">
            <a:extLst>
              <a:ext uri="{FF2B5EF4-FFF2-40B4-BE49-F238E27FC236}">
                <a16:creationId xmlns:a16="http://schemas.microsoft.com/office/drawing/2014/main" id="{18495C9F-5019-B949-AF2C-2453299E516C}"/>
              </a:ext>
            </a:extLst>
          </p:cNvPr>
          <p:cNvGrpSpPr/>
          <p:nvPr userDrawn="1"/>
        </p:nvGrpSpPr>
        <p:grpSpPr>
          <a:xfrm>
            <a:off x="8480567" y="1446339"/>
            <a:ext cx="710291" cy="710292"/>
            <a:chOff x="6981550" y="1520336"/>
            <a:chExt cx="710291" cy="710292"/>
          </a:xfrm>
        </p:grpSpPr>
        <p:sp>
          <p:nvSpPr>
            <p:cNvPr id="479" name="Rectangle 478">
              <a:extLst>
                <a:ext uri="{FF2B5EF4-FFF2-40B4-BE49-F238E27FC236}">
                  <a16:creationId xmlns:a16="http://schemas.microsoft.com/office/drawing/2014/main" id="{04CE8246-7950-8742-967A-D9DD07FC8C05}"/>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80" name="Freeform 1">
              <a:extLst>
                <a:ext uri="{FF2B5EF4-FFF2-40B4-BE49-F238E27FC236}">
                  <a16:creationId xmlns:a16="http://schemas.microsoft.com/office/drawing/2014/main" id="{371AF561-179F-B14C-BD33-7AF3A0A5D893}"/>
                </a:ext>
              </a:extLst>
            </p:cNvPr>
            <p:cNvSpPr>
              <a:spLocks noChangeArrowheads="1"/>
            </p:cNvSpPr>
            <p:nvPr/>
          </p:nvSpPr>
          <p:spPr bwMode="auto">
            <a:xfrm>
              <a:off x="7143020" y="1658789"/>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bg1"/>
            </a:solidFill>
            <a:ln>
              <a:noFill/>
            </a:ln>
            <a:effectLst/>
          </p:spPr>
          <p:txBody>
            <a:bodyPr wrap="none" anchor="ctr"/>
            <a:lstStyle/>
            <a:p>
              <a:endParaRPr lang="en-US"/>
            </a:p>
          </p:txBody>
        </p:sp>
      </p:grpSp>
      <p:grpSp>
        <p:nvGrpSpPr>
          <p:cNvPr id="481" name="Group 480">
            <a:extLst>
              <a:ext uri="{FF2B5EF4-FFF2-40B4-BE49-F238E27FC236}">
                <a16:creationId xmlns:a16="http://schemas.microsoft.com/office/drawing/2014/main" id="{E882B540-E4DC-C449-B856-238C5DBF3612}"/>
              </a:ext>
            </a:extLst>
          </p:cNvPr>
          <p:cNvGrpSpPr/>
          <p:nvPr userDrawn="1"/>
        </p:nvGrpSpPr>
        <p:grpSpPr>
          <a:xfrm>
            <a:off x="9559428" y="3456206"/>
            <a:ext cx="710291" cy="710292"/>
            <a:chOff x="8060411" y="3530203"/>
            <a:chExt cx="710291" cy="710292"/>
          </a:xfrm>
        </p:grpSpPr>
        <p:sp>
          <p:nvSpPr>
            <p:cNvPr id="482" name="Rectangle 481">
              <a:extLst>
                <a:ext uri="{FF2B5EF4-FFF2-40B4-BE49-F238E27FC236}">
                  <a16:creationId xmlns:a16="http://schemas.microsoft.com/office/drawing/2014/main" id="{BBDB9DC9-7F15-3344-B22B-240850AEE0FF}"/>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83" name="Freeform 28">
              <a:extLst>
                <a:ext uri="{FF2B5EF4-FFF2-40B4-BE49-F238E27FC236}">
                  <a16:creationId xmlns:a16="http://schemas.microsoft.com/office/drawing/2014/main" id="{BD35852D-9C28-3440-A166-F10059D73284}"/>
                </a:ext>
              </a:extLst>
            </p:cNvPr>
            <p:cNvSpPr>
              <a:spLocks noChangeArrowheads="1"/>
            </p:cNvSpPr>
            <p:nvPr/>
          </p:nvSpPr>
          <p:spPr bwMode="auto">
            <a:xfrm>
              <a:off x="8175844" y="3645637"/>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bg1"/>
            </a:solidFill>
            <a:ln>
              <a:noFill/>
            </a:ln>
            <a:effectLst/>
          </p:spPr>
          <p:txBody>
            <a:bodyPr wrap="none" anchor="ctr"/>
            <a:lstStyle/>
            <a:p>
              <a:endParaRPr lang="en-US"/>
            </a:p>
          </p:txBody>
        </p:sp>
      </p:grpSp>
      <p:grpSp>
        <p:nvGrpSpPr>
          <p:cNvPr id="484" name="Group 483">
            <a:extLst>
              <a:ext uri="{FF2B5EF4-FFF2-40B4-BE49-F238E27FC236}">
                <a16:creationId xmlns:a16="http://schemas.microsoft.com/office/drawing/2014/main" id="{40F6B327-65DD-AB4D-8520-9F495304A1D0}"/>
              </a:ext>
            </a:extLst>
          </p:cNvPr>
          <p:cNvGrpSpPr/>
          <p:nvPr userDrawn="1"/>
        </p:nvGrpSpPr>
        <p:grpSpPr>
          <a:xfrm>
            <a:off x="8473111" y="2424629"/>
            <a:ext cx="710291" cy="710292"/>
            <a:chOff x="6974094" y="2498626"/>
            <a:chExt cx="710291" cy="710292"/>
          </a:xfrm>
        </p:grpSpPr>
        <p:sp>
          <p:nvSpPr>
            <p:cNvPr id="485" name="Rectangle 484">
              <a:extLst>
                <a:ext uri="{FF2B5EF4-FFF2-40B4-BE49-F238E27FC236}">
                  <a16:creationId xmlns:a16="http://schemas.microsoft.com/office/drawing/2014/main" id="{DE197954-3CF8-2E4F-B531-B5C2182BDB67}"/>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86" name="Freeform 5">
              <a:extLst>
                <a:ext uri="{FF2B5EF4-FFF2-40B4-BE49-F238E27FC236}">
                  <a16:creationId xmlns:a16="http://schemas.microsoft.com/office/drawing/2014/main" id="{0DD406A3-ADAA-6842-9649-C38159FAED66}"/>
                </a:ext>
              </a:extLst>
            </p:cNvPr>
            <p:cNvSpPr>
              <a:spLocks noChangeArrowheads="1"/>
            </p:cNvSpPr>
            <p:nvPr/>
          </p:nvSpPr>
          <p:spPr bwMode="auto">
            <a:xfrm>
              <a:off x="7094289" y="2628347"/>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334796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konit kopioitavissa Master-sivuilta 4">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TextBox 17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a:t>Ikonit</a:t>
            </a:r>
            <a:r>
              <a:rPr lang="en-US" sz="1800"/>
              <a:t> </a:t>
            </a:r>
            <a:r>
              <a:rPr lang="en-US" sz="1800" err="1"/>
              <a:t>ovat</a:t>
            </a:r>
            <a:r>
              <a:rPr lang="en-US" sz="1800"/>
              <a:t> </a:t>
            </a:r>
            <a:r>
              <a:rPr lang="en-US" sz="1800" err="1"/>
              <a:t>kopioitavissa</a:t>
            </a:r>
            <a:r>
              <a:rPr lang="en-US" sz="1800"/>
              <a:t> Master-</a:t>
            </a:r>
            <a:r>
              <a:rPr lang="en-US" sz="1800" err="1"/>
              <a:t>sivuilta</a:t>
            </a:r>
            <a:r>
              <a:rPr lang="en-US" sz="1800"/>
              <a:t>.</a:t>
            </a:r>
          </a:p>
        </p:txBody>
      </p:sp>
      <p:sp>
        <p:nvSpPr>
          <p:cNvPr id="172" name="Rectangle 171">
            <a:extLst>
              <a:ext uri="{FF2B5EF4-FFF2-40B4-BE49-F238E27FC236}">
                <a16:creationId xmlns:a16="http://schemas.microsoft.com/office/drawing/2014/main" id="{9C4C50BA-897F-3549-8259-927A62558458}"/>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4" name="TextBox 293">
            <a:extLst>
              <a:ext uri="{FF2B5EF4-FFF2-40B4-BE49-F238E27FC236}">
                <a16:creationId xmlns:a16="http://schemas.microsoft.com/office/drawing/2014/main" id="{460C3593-12D5-6D4B-A61D-49A3C431BCD5}"/>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a:t>Ikonit ovat kopioitavissa Master-sivuilta.</a:t>
            </a:r>
          </a:p>
        </p:txBody>
      </p:sp>
      <p:grpSp>
        <p:nvGrpSpPr>
          <p:cNvPr id="295" name="Group 294">
            <a:extLst>
              <a:ext uri="{FF2B5EF4-FFF2-40B4-BE49-F238E27FC236}">
                <a16:creationId xmlns:a16="http://schemas.microsoft.com/office/drawing/2014/main" id="{C447D92D-70C6-DB4C-A99A-B8BD25D26D3F}"/>
              </a:ext>
            </a:extLst>
          </p:cNvPr>
          <p:cNvGrpSpPr/>
          <p:nvPr userDrawn="1"/>
        </p:nvGrpSpPr>
        <p:grpSpPr>
          <a:xfrm>
            <a:off x="6236243" y="3030776"/>
            <a:ext cx="710291" cy="710292"/>
            <a:chOff x="4774703" y="2498626"/>
            <a:chExt cx="710291" cy="710292"/>
          </a:xfrm>
        </p:grpSpPr>
        <p:sp>
          <p:nvSpPr>
            <p:cNvPr id="296" name="Rectangle 295">
              <a:extLst>
                <a:ext uri="{FF2B5EF4-FFF2-40B4-BE49-F238E27FC236}">
                  <a16:creationId xmlns:a16="http://schemas.microsoft.com/office/drawing/2014/main" id="{5E0DD764-2A96-EE46-832D-3CA4536140E8}"/>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297" name="Freeform 10">
              <a:extLst>
                <a:ext uri="{FF2B5EF4-FFF2-40B4-BE49-F238E27FC236}">
                  <a16:creationId xmlns:a16="http://schemas.microsoft.com/office/drawing/2014/main" id="{F7DBA2B3-6A7A-E047-B7F0-87E0FFE9E52A}"/>
                </a:ext>
              </a:extLst>
            </p:cNvPr>
            <p:cNvSpPr>
              <a:spLocks noChangeArrowheads="1"/>
            </p:cNvSpPr>
            <p:nvPr/>
          </p:nvSpPr>
          <p:spPr bwMode="auto">
            <a:xfrm>
              <a:off x="4884579" y="2625172"/>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FFFFFF"/>
            </a:solidFill>
            <a:ln>
              <a:noFill/>
            </a:ln>
            <a:effectLst/>
          </p:spPr>
          <p:txBody>
            <a:bodyPr wrap="none" anchor="ctr"/>
            <a:lstStyle/>
            <a:p>
              <a:endParaRPr lang="en-US"/>
            </a:p>
          </p:txBody>
        </p:sp>
      </p:grpSp>
      <p:grpSp>
        <p:nvGrpSpPr>
          <p:cNvPr id="298" name="Group 297">
            <a:extLst>
              <a:ext uri="{FF2B5EF4-FFF2-40B4-BE49-F238E27FC236}">
                <a16:creationId xmlns:a16="http://schemas.microsoft.com/office/drawing/2014/main" id="{467FFBCE-FE7C-2743-82B3-38E970D5FB5F}"/>
              </a:ext>
            </a:extLst>
          </p:cNvPr>
          <p:cNvGrpSpPr/>
          <p:nvPr userDrawn="1"/>
        </p:nvGrpSpPr>
        <p:grpSpPr>
          <a:xfrm>
            <a:off x="4044305" y="2052486"/>
            <a:ext cx="710291" cy="710292"/>
            <a:chOff x="2582765" y="1520336"/>
            <a:chExt cx="710291" cy="710292"/>
          </a:xfrm>
        </p:grpSpPr>
        <p:sp>
          <p:nvSpPr>
            <p:cNvPr id="299" name="Rectangle 298">
              <a:extLst>
                <a:ext uri="{FF2B5EF4-FFF2-40B4-BE49-F238E27FC236}">
                  <a16:creationId xmlns:a16="http://schemas.microsoft.com/office/drawing/2014/main" id="{A1185912-2077-AA47-97E0-12E3798698E9}"/>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0" name="Freeform 299">
              <a:extLst>
                <a:ext uri="{FF2B5EF4-FFF2-40B4-BE49-F238E27FC236}">
                  <a16:creationId xmlns:a16="http://schemas.microsoft.com/office/drawing/2014/main" id="{97B44CDC-5895-BF4D-BA25-25602E8984D8}"/>
                </a:ext>
              </a:extLst>
            </p:cNvPr>
            <p:cNvSpPr>
              <a:spLocks noChangeArrowheads="1"/>
            </p:cNvSpPr>
            <p:nvPr/>
          </p:nvSpPr>
          <p:spPr bwMode="auto">
            <a:xfrm>
              <a:off x="2693435" y="1665138"/>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FFFFFF"/>
            </a:solidFill>
            <a:ln>
              <a:noFill/>
            </a:ln>
            <a:effectLst/>
          </p:spPr>
          <p:txBody>
            <a:bodyPr wrap="none" anchor="ctr"/>
            <a:lstStyle/>
            <a:p>
              <a:endParaRPr lang="en-US"/>
            </a:p>
          </p:txBody>
        </p:sp>
      </p:grpSp>
      <p:grpSp>
        <p:nvGrpSpPr>
          <p:cNvPr id="301" name="Group 300">
            <a:extLst>
              <a:ext uri="{FF2B5EF4-FFF2-40B4-BE49-F238E27FC236}">
                <a16:creationId xmlns:a16="http://schemas.microsoft.com/office/drawing/2014/main" id="{63C777FA-2404-734E-BAD0-5B2E5B227237}"/>
              </a:ext>
            </a:extLst>
          </p:cNvPr>
          <p:cNvGrpSpPr/>
          <p:nvPr userDrawn="1"/>
        </p:nvGrpSpPr>
        <p:grpSpPr>
          <a:xfrm>
            <a:off x="2946032" y="5060728"/>
            <a:ext cx="710291" cy="710292"/>
            <a:chOff x="1484492" y="4528578"/>
            <a:chExt cx="710291" cy="710292"/>
          </a:xfrm>
        </p:grpSpPr>
        <p:sp>
          <p:nvSpPr>
            <p:cNvPr id="302" name="Rectangle 301">
              <a:extLst>
                <a:ext uri="{FF2B5EF4-FFF2-40B4-BE49-F238E27FC236}">
                  <a16:creationId xmlns:a16="http://schemas.microsoft.com/office/drawing/2014/main" id="{634CB13C-156E-3840-A690-336646A67A57}"/>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3" name="Freeform 302">
              <a:extLst>
                <a:ext uri="{FF2B5EF4-FFF2-40B4-BE49-F238E27FC236}">
                  <a16:creationId xmlns:a16="http://schemas.microsoft.com/office/drawing/2014/main" id="{A4A48F7B-2226-F84C-848F-FADA967EBE2F}"/>
                </a:ext>
              </a:extLst>
            </p:cNvPr>
            <p:cNvSpPr>
              <a:spLocks noChangeArrowheads="1"/>
            </p:cNvSpPr>
            <p:nvPr/>
          </p:nvSpPr>
          <p:spPr bwMode="auto">
            <a:xfrm>
              <a:off x="1595162" y="4649568"/>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FFFFFF"/>
            </a:solidFill>
            <a:ln>
              <a:noFill/>
            </a:ln>
            <a:effectLst/>
          </p:spPr>
          <p:txBody>
            <a:bodyPr wrap="none" anchor="ctr"/>
            <a:lstStyle/>
            <a:p>
              <a:endParaRPr lang="en-US"/>
            </a:p>
          </p:txBody>
        </p:sp>
      </p:grpSp>
      <p:grpSp>
        <p:nvGrpSpPr>
          <p:cNvPr id="304" name="Group 303">
            <a:extLst>
              <a:ext uri="{FF2B5EF4-FFF2-40B4-BE49-F238E27FC236}">
                <a16:creationId xmlns:a16="http://schemas.microsoft.com/office/drawing/2014/main" id="{E7CEA429-9F85-7F42-B68C-B3E9A22AD0DC}"/>
              </a:ext>
            </a:extLst>
          </p:cNvPr>
          <p:cNvGrpSpPr/>
          <p:nvPr userDrawn="1"/>
        </p:nvGrpSpPr>
        <p:grpSpPr>
          <a:xfrm>
            <a:off x="1844911" y="2052486"/>
            <a:ext cx="710291" cy="710292"/>
            <a:chOff x="383371" y="1520336"/>
            <a:chExt cx="710291" cy="710292"/>
          </a:xfrm>
        </p:grpSpPr>
        <p:sp>
          <p:nvSpPr>
            <p:cNvPr id="305" name="Rectangle 304">
              <a:extLst>
                <a:ext uri="{FF2B5EF4-FFF2-40B4-BE49-F238E27FC236}">
                  <a16:creationId xmlns:a16="http://schemas.microsoft.com/office/drawing/2014/main" id="{8B731201-D543-5B48-9D8A-B1A57491614C}"/>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6" name="Freeform 305">
              <a:extLst>
                <a:ext uri="{FF2B5EF4-FFF2-40B4-BE49-F238E27FC236}">
                  <a16:creationId xmlns:a16="http://schemas.microsoft.com/office/drawing/2014/main" id="{12F85AA6-AB18-6643-B24A-4E9C9553CE20}"/>
                </a:ext>
              </a:extLst>
            </p:cNvPr>
            <p:cNvSpPr>
              <a:spLocks noChangeArrowheads="1"/>
            </p:cNvSpPr>
            <p:nvPr/>
          </p:nvSpPr>
          <p:spPr bwMode="auto">
            <a:xfrm>
              <a:off x="500391" y="1631801"/>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FFFFFF"/>
            </a:solidFill>
            <a:ln>
              <a:noFill/>
            </a:ln>
            <a:effectLst/>
          </p:spPr>
          <p:txBody>
            <a:bodyPr wrap="none" anchor="ctr"/>
            <a:lstStyle/>
            <a:p>
              <a:endParaRPr lang="en-US"/>
            </a:p>
          </p:txBody>
        </p:sp>
      </p:grpSp>
      <p:grpSp>
        <p:nvGrpSpPr>
          <p:cNvPr id="307" name="Group 306">
            <a:extLst>
              <a:ext uri="{FF2B5EF4-FFF2-40B4-BE49-F238E27FC236}">
                <a16:creationId xmlns:a16="http://schemas.microsoft.com/office/drawing/2014/main" id="{1954B44D-3E5E-7243-BC5F-039849E3398A}"/>
              </a:ext>
            </a:extLst>
          </p:cNvPr>
          <p:cNvGrpSpPr/>
          <p:nvPr userDrawn="1"/>
        </p:nvGrpSpPr>
        <p:grpSpPr>
          <a:xfrm>
            <a:off x="9520527" y="1154120"/>
            <a:ext cx="710291" cy="710292"/>
            <a:chOff x="8058987" y="621970"/>
            <a:chExt cx="710291" cy="710292"/>
          </a:xfrm>
        </p:grpSpPr>
        <p:sp>
          <p:nvSpPr>
            <p:cNvPr id="308" name="Rectangle 307">
              <a:extLst>
                <a:ext uri="{FF2B5EF4-FFF2-40B4-BE49-F238E27FC236}">
                  <a16:creationId xmlns:a16="http://schemas.microsoft.com/office/drawing/2014/main" id="{33235D46-2B63-D841-A8A4-7BDCC8963267}"/>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09" name="Freeform 308">
              <a:extLst>
                <a:ext uri="{FF2B5EF4-FFF2-40B4-BE49-F238E27FC236}">
                  <a16:creationId xmlns:a16="http://schemas.microsoft.com/office/drawing/2014/main" id="{D1808BC1-DCE5-374A-8D5E-F6A14818AA58}"/>
                </a:ext>
              </a:extLst>
            </p:cNvPr>
            <p:cNvSpPr>
              <a:spLocks noChangeArrowheads="1"/>
            </p:cNvSpPr>
            <p:nvPr/>
          </p:nvSpPr>
          <p:spPr bwMode="auto">
            <a:xfrm>
              <a:off x="8195851" y="758835"/>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FFFFFF"/>
            </a:solidFill>
            <a:ln>
              <a:noFill/>
            </a:ln>
            <a:effectLst/>
          </p:spPr>
          <p:txBody>
            <a:bodyPr wrap="none" anchor="ctr"/>
            <a:lstStyle/>
            <a:p>
              <a:endParaRPr lang="en-US"/>
            </a:p>
          </p:txBody>
        </p:sp>
      </p:grpSp>
      <p:grpSp>
        <p:nvGrpSpPr>
          <p:cNvPr id="310" name="Group 309">
            <a:extLst>
              <a:ext uri="{FF2B5EF4-FFF2-40B4-BE49-F238E27FC236}">
                <a16:creationId xmlns:a16="http://schemas.microsoft.com/office/drawing/2014/main" id="{BE758BA9-669C-4C40-98B6-480F726A1E99}"/>
              </a:ext>
            </a:extLst>
          </p:cNvPr>
          <p:cNvGrpSpPr/>
          <p:nvPr userDrawn="1"/>
        </p:nvGrpSpPr>
        <p:grpSpPr>
          <a:xfrm>
            <a:off x="5136546" y="3030776"/>
            <a:ext cx="710291" cy="710292"/>
            <a:chOff x="3675006" y="2498626"/>
            <a:chExt cx="710291" cy="710292"/>
          </a:xfrm>
        </p:grpSpPr>
        <p:sp>
          <p:nvSpPr>
            <p:cNvPr id="311" name="Rectangle 310">
              <a:extLst>
                <a:ext uri="{FF2B5EF4-FFF2-40B4-BE49-F238E27FC236}">
                  <a16:creationId xmlns:a16="http://schemas.microsoft.com/office/drawing/2014/main" id="{8DD08CDF-8C37-9047-976F-8A9DD3AF55D1}"/>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12" name="Freeform 311">
              <a:extLst>
                <a:ext uri="{FF2B5EF4-FFF2-40B4-BE49-F238E27FC236}">
                  <a16:creationId xmlns:a16="http://schemas.microsoft.com/office/drawing/2014/main" id="{55A64B4E-D645-6D41-9C70-5220106824ED}"/>
                </a:ext>
              </a:extLst>
            </p:cNvPr>
            <p:cNvSpPr>
              <a:spLocks noChangeArrowheads="1"/>
            </p:cNvSpPr>
            <p:nvPr/>
          </p:nvSpPr>
          <p:spPr bwMode="auto">
            <a:xfrm>
              <a:off x="3785676" y="2626760"/>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FFFFFF"/>
            </a:solidFill>
            <a:ln>
              <a:noFill/>
            </a:ln>
            <a:effectLst/>
          </p:spPr>
          <p:txBody>
            <a:bodyPr wrap="none" anchor="ctr"/>
            <a:lstStyle/>
            <a:p>
              <a:endParaRPr lang="en-US"/>
            </a:p>
          </p:txBody>
        </p:sp>
      </p:grpSp>
      <p:grpSp>
        <p:nvGrpSpPr>
          <p:cNvPr id="313" name="Group 312">
            <a:extLst>
              <a:ext uri="{FF2B5EF4-FFF2-40B4-BE49-F238E27FC236}">
                <a16:creationId xmlns:a16="http://schemas.microsoft.com/office/drawing/2014/main" id="{F4E5F321-F439-8E4C-8434-CCB8B27F4B45}"/>
              </a:ext>
            </a:extLst>
          </p:cNvPr>
          <p:cNvGrpSpPr/>
          <p:nvPr userDrawn="1"/>
        </p:nvGrpSpPr>
        <p:grpSpPr>
          <a:xfrm>
            <a:off x="8435634" y="3030776"/>
            <a:ext cx="710291" cy="710292"/>
            <a:chOff x="6974094" y="2498626"/>
            <a:chExt cx="710291" cy="710292"/>
          </a:xfrm>
        </p:grpSpPr>
        <p:sp>
          <p:nvSpPr>
            <p:cNvPr id="314" name="Rectangle 313">
              <a:extLst>
                <a:ext uri="{FF2B5EF4-FFF2-40B4-BE49-F238E27FC236}">
                  <a16:creationId xmlns:a16="http://schemas.microsoft.com/office/drawing/2014/main" id="{B86771CA-C7EA-C641-9C63-AE6B20926210}"/>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15" name="Freeform 1">
              <a:extLst>
                <a:ext uri="{FF2B5EF4-FFF2-40B4-BE49-F238E27FC236}">
                  <a16:creationId xmlns:a16="http://schemas.microsoft.com/office/drawing/2014/main" id="{D23E7050-FA9A-2D47-8FA6-865C74986E32}"/>
                </a:ext>
              </a:extLst>
            </p:cNvPr>
            <p:cNvSpPr>
              <a:spLocks noChangeArrowheads="1"/>
            </p:cNvSpPr>
            <p:nvPr/>
          </p:nvSpPr>
          <p:spPr bwMode="auto">
            <a:xfrm>
              <a:off x="7086352" y="2621997"/>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FFFFFF"/>
            </a:solidFill>
            <a:ln>
              <a:noFill/>
            </a:ln>
            <a:effectLst/>
          </p:spPr>
          <p:txBody>
            <a:bodyPr wrap="none" anchor="ctr"/>
            <a:lstStyle/>
            <a:p>
              <a:endParaRPr lang="en-US"/>
            </a:p>
          </p:txBody>
        </p:sp>
      </p:grpSp>
      <p:grpSp>
        <p:nvGrpSpPr>
          <p:cNvPr id="316" name="Group 315">
            <a:extLst>
              <a:ext uri="{FF2B5EF4-FFF2-40B4-BE49-F238E27FC236}">
                <a16:creationId xmlns:a16="http://schemas.microsoft.com/office/drawing/2014/main" id="{6EBF41C4-07D4-014D-BF8A-946D424F0F59}"/>
              </a:ext>
            </a:extLst>
          </p:cNvPr>
          <p:cNvGrpSpPr/>
          <p:nvPr userDrawn="1"/>
        </p:nvGrpSpPr>
        <p:grpSpPr>
          <a:xfrm>
            <a:off x="6243699" y="2052486"/>
            <a:ext cx="710291" cy="710292"/>
            <a:chOff x="4782159" y="1520336"/>
            <a:chExt cx="710291" cy="710292"/>
          </a:xfrm>
        </p:grpSpPr>
        <p:sp>
          <p:nvSpPr>
            <p:cNvPr id="317" name="Rectangle 316">
              <a:extLst>
                <a:ext uri="{FF2B5EF4-FFF2-40B4-BE49-F238E27FC236}">
                  <a16:creationId xmlns:a16="http://schemas.microsoft.com/office/drawing/2014/main" id="{4E69F756-EE45-6A48-BAC5-78DF247B645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18" name="Freeform 7">
              <a:extLst>
                <a:ext uri="{FF2B5EF4-FFF2-40B4-BE49-F238E27FC236}">
                  <a16:creationId xmlns:a16="http://schemas.microsoft.com/office/drawing/2014/main" id="{CC8295E4-D4A7-E34A-9870-17744027E572}"/>
                </a:ext>
              </a:extLst>
            </p:cNvPr>
            <p:cNvSpPr>
              <a:spLocks noChangeArrowheads="1"/>
            </p:cNvSpPr>
            <p:nvPr/>
          </p:nvSpPr>
          <p:spPr bwMode="auto">
            <a:xfrm>
              <a:off x="4902354" y="1642913"/>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FFFFFF"/>
            </a:solidFill>
            <a:ln>
              <a:noFill/>
            </a:ln>
            <a:effectLst/>
          </p:spPr>
          <p:txBody>
            <a:bodyPr wrap="none" anchor="ctr"/>
            <a:lstStyle/>
            <a:p>
              <a:endParaRPr lang="en-US"/>
            </a:p>
          </p:txBody>
        </p:sp>
      </p:grpSp>
      <p:grpSp>
        <p:nvGrpSpPr>
          <p:cNvPr id="319" name="Group 318">
            <a:extLst>
              <a:ext uri="{FF2B5EF4-FFF2-40B4-BE49-F238E27FC236}">
                <a16:creationId xmlns:a16="http://schemas.microsoft.com/office/drawing/2014/main" id="{C8E006FD-D904-9746-80CA-106601E5E74F}"/>
              </a:ext>
            </a:extLst>
          </p:cNvPr>
          <p:cNvGrpSpPr/>
          <p:nvPr userDrawn="1"/>
        </p:nvGrpSpPr>
        <p:grpSpPr>
          <a:xfrm>
            <a:off x="7335940" y="3030776"/>
            <a:ext cx="710291" cy="710292"/>
            <a:chOff x="5874400" y="2498626"/>
            <a:chExt cx="710291" cy="710292"/>
          </a:xfrm>
        </p:grpSpPr>
        <p:sp>
          <p:nvSpPr>
            <p:cNvPr id="320" name="Rectangle 319">
              <a:extLst>
                <a:ext uri="{FF2B5EF4-FFF2-40B4-BE49-F238E27FC236}">
                  <a16:creationId xmlns:a16="http://schemas.microsoft.com/office/drawing/2014/main" id="{D304C805-17B2-5E48-AC40-8F04DCD40BFE}"/>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21" name="Freeform 9">
              <a:extLst>
                <a:ext uri="{FF2B5EF4-FFF2-40B4-BE49-F238E27FC236}">
                  <a16:creationId xmlns:a16="http://schemas.microsoft.com/office/drawing/2014/main" id="{EBC82E80-4E45-0644-AD21-77F0F6BE6AEF}"/>
                </a:ext>
              </a:extLst>
            </p:cNvPr>
            <p:cNvSpPr>
              <a:spLocks noChangeArrowheads="1"/>
            </p:cNvSpPr>
            <p:nvPr/>
          </p:nvSpPr>
          <p:spPr bwMode="auto">
            <a:xfrm>
              <a:off x="5984276" y="2660097"/>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FFFFFF"/>
            </a:solidFill>
            <a:ln>
              <a:noFill/>
            </a:ln>
            <a:effectLst/>
          </p:spPr>
          <p:txBody>
            <a:bodyPr wrap="none" anchor="ctr"/>
            <a:lstStyle/>
            <a:p>
              <a:endParaRPr lang="en-US"/>
            </a:p>
          </p:txBody>
        </p:sp>
      </p:grpSp>
      <p:grpSp>
        <p:nvGrpSpPr>
          <p:cNvPr id="322" name="Group 321">
            <a:extLst>
              <a:ext uri="{FF2B5EF4-FFF2-40B4-BE49-F238E27FC236}">
                <a16:creationId xmlns:a16="http://schemas.microsoft.com/office/drawing/2014/main" id="{B251C479-4209-0C45-9493-DE7920EF4A2D}"/>
              </a:ext>
            </a:extLst>
          </p:cNvPr>
          <p:cNvGrpSpPr/>
          <p:nvPr userDrawn="1"/>
        </p:nvGrpSpPr>
        <p:grpSpPr>
          <a:xfrm>
            <a:off x="4045729" y="5060728"/>
            <a:ext cx="710291" cy="710292"/>
            <a:chOff x="2584189" y="4528578"/>
            <a:chExt cx="710291" cy="710292"/>
          </a:xfrm>
        </p:grpSpPr>
        <p:sp>
          <p:nvSpPr>
            <p:cNvPr id="323" name="Rectangle 322">
              <a:extLst>
                <a:ext uri="{FF2B5EF4-FFF2-40B4-BE49-F238E27FC236}">
                  <a16:creationId xmlns:a16="http://schemas.microsoft.com/office/drawing/2014/main" id="{F13C4610-E015-CF41-9F49-2AD1E6283C74}"/>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24" name="Freeform 11">
              <a:extLst>
                <a:ext uri="{FF2B5EF4-FFF2-40B4-BE49-F238E27FC236}">
                  <a16:creationId xmlns:a16="http://schemas.microsoft.com/office/drawing/2014/main" id="{F4666598-DA6E-2E4A-A779-AE41524960D5}"/>
                </a:ext>
              </a:extLst>
            </p:cNvPr>
            <p:cNvSpPr>
              <a:spLocks noChangeArrowheads="1"/>
            </p:cNvSpPr>
            <p:nvPr/>
          </p:nvSpPr>
          <p:spPr bwMode="auto">
            <a:xfrm>
              <a:off x="2709941" y="4653537"/>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FFFFFF"/>
            </a:solidFill>
            <a:ln>
              <a:noFill/>
            </a:ln>
            <a:effectLst/>
          </p:spPr>
          <p:txBody>
            <a:bodyPr wrap="none" anchor="ctr"/>
            <a:lstStyle/>
            <a:p>
              <a:endParaRPr lang="en-US"/>
            </a:p>
          </p:txBody>
        </p:sp>
      </p:grpSp>
      <p:grpSp>
        <p:nvGrpSpPr>
          <p:cNvPr id="325" name="Group 324">
            <a:extLst>
              <a:ext uri="{FF2B5EF4-FFF2-40B4-BE49-F238E27FC236}">
                <a16:creationId xmlns:a16="http://schemas.microsoft.com/office/drawing/2014/main" id="{22CBBECD-FF39-4940-87EC-65068D19E6C6}"/>
              </a:ext>
            </a:extLst>
          </p:cNvPr>
          <p:cNvGrpSpPr/>
          <p:nvPr userDrawn="1"/>
        </p:nvGrpSpPr>
        <p:grpSpPr>
          <a:xfrm>
            <a:off x="1846335" y="5060728"/>
            <a:ext cx="710291" cy="710292"/>
            <a:chOff x="384795" y="4528578"/>
            <a:chExt cx="710291" cy="710292"/>
          </a:xfrm>
        </p:grpSpPr>
        <p:sp>
          <p:nvSpPr>
            <p:cNvPr id="326" name="Rectangle 325">
              <a:extLst>
                <a:ext uri="{FF2B5EF4-FFF2-40B4-BE49-F238E27FC236}">
                  <a16:creationId xmlns:a16="http://schemas.microsoft.com/office/drawing/2014/main" id="{85A60059-A3C8-6944-99BE-CBDEAA2188C7}"/>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27" name="Freeform 12">
              <a:extLst>
                <a:ext uri="{FF2B5EF4-FFF2-40B4-BE49-F238E27FC236}">
                  <a16:creationId xmlns:a16="http://schemas.microsoft.com/office/drawing/2014/main" id="{376DDC07-EBBC-C549-B681-1FFE45A13B3E}"/>
                </a:ext>
              </a:extLst>
            </p:cNvPr>
            <p:cNvSpPr>
              <a:spLocks noChangeArrowheads="1"/>
            </p:cNvSpPr>
            <p:nvPr/>
          </p:nvSpPr>
          <p:spPr bwMode="auto">
            <a:xfrm>
              <a:off x="495465" y="4659887"/>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FFFFFF"/>
            </a:solidFill>
            <a:ln>
              <a:noFill/>
            </a:ln>
            <a:effectLst/>
          </p:spPr>
          <p:txBody>
            <a:bodyPr wrap="none" anchor="ctr"/>
            <a:lstStyle/>
            <a:p>
              <a:endParaRPr lang="en-US"/>
            </a:p>
          </p:txBody>
        </p:sp>
      </p:grpSp>
      <p:grpSp>
        <p:nvGrpSpPr>
          <p:cNvPr id="328" name="Group 327">
            <a:extLst>
              <a:ext uri="{FF2B5EF4-FFF2-40B4-BE49-F238E27FC236}">
                <a16:creationId xmlns:a16="http://schemas.microsoft.com/office/drawing/2014/main" id="{5706B840-6995-7246-BCF4-23C324E81E00}"/>
              </a:ext>
            </a:extLst>
          </p:cNvPr>
          <p:cNvGrpSpPr/>
          <p:nvPr userDrawn="1"/>
        </p:nvGrpSpPr>
        <p:grpSpPr>
          <a:xfrm>
            <a:off x="2944608" y="2052486"/>
            <a:ext cx="710291" cy="710292"/>
            <a:chOff x="1483068" y="1520336"/>
            <a:chExt cx="710291" cy="710292"/>
          </a:xfrm>
        </p:grpSpPr>
        <p:sp>
          <p:nvSpPr>
            <p:cNvPr id="329" name="Rectangle 328">
              <a:extLst>
                <a:ext uri="{FF2B5EF4-FFF2-40B4-BE49-F238E27FC236}">
                  <a16:creationId xmlns:a16="http://schemas.microsoft.com/office/drawing/2014/main" id="{CC2EF977-8762-6B4B-94FA-2F772C86EE13}"/>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0" name="Freeform 1">
              <a:extLst>
                <a:ext uri="{FF2B5EF4-FFF2-40B4-BE49-F238E27FC236}">
                  <a16:creationId xmlns:a16="http://schemas.microsoft.com/office/drawing/2014/main" id="{EC7F452B-C48F-AF40-BD7E-09271EBE93A3}"/>
                </a:ext>
              </a:extLst>
            </p:cNvPr>
            <p:cNvSpPr>
              <a:spLocks noChangeArrowheads="1"/>
            </p:cNvSpPr>
            <p:nvPr/>
          </p:nvSpPr>
          <p:spPr bwMode="auto">
            <a:xfrm>
              <a:off x="1590563" y="1655613"/>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FFFFFF"/>
            </a:solidFill>
            <a:ln>
              <a:noFill/>
            </a:ln>
            <a:effectLst/>
          </p:spPr>
          <p:txBody>
            <a:bodyPr wrap="none" anchor="ctr"/>
            <a:lstStyle/>
            <a:p>
              <a:endParaRPr lang="en-US"/>
            </a:p>
          </p:txBody>
        </p:sp>
      </p:grpSp>
      <p:grpSp>
        <p:nvGrpSpPr>
          <p:cNvPr id="331" name="Group 330">
            <a:extLst>
              <a:ext uri="{FF2B5EF4-FFF2-40B4-BE49-F238E27FC236}">
                <a16:creationId xmlns:a16="http://schemas.microsoft.com/office/drawing/2014/main" id="{B9C9635D-FBE9-374F-B7E0-695EDA9ADAAB}"/>
              </a:ext>
            </a:extLst>
          </p:cNvPr>
          <p:cNvGrpSpPr/>
          <p:nvPr userDrawn="1"/>
        </p:nvGrpSpPr>
        <p:grpSpPr>
          <a:xfrm>
            <a:off x="9521951" y="4062353"/>
            <a:ext cx="710291" cy="710292"/>
            <a:chOff x="8060411" y="3530203"/>
            <a:chExt cx="710291" cy="710292"/>
          </a:xfrm>
        </p:grpSpPr>
        <p:sp>
          <p:nvSpPr>
            <p:cNvPr id="332" name="Rectangle 331">
              <a:extLst>
                <a:ext uri="{FF2B5EF4-FFF2-40B4-BE49-F238E27FC236}">
                  <a16:creationId xmlns:a16="http://schemas.microsoft.com/office/drawing/2014/main" id="{3E1BC3FB-F447-8246-8A8C-9972FAB9723C}"/>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3" name="Freeform 1">
              <a:extLst>
                <a:ext uri="{FF2B5EF4-FFF2-40B4-BE49-F238E27FC236}">
                  <a16:creationId xmlns:a16="http://schemas.microsoft.com/office/drawing/2014/main" id="{F136CFDC-2618-7D4E-A9AC-40F16445B9FE}"/>
                </a:ext>
              </a:extLst>
            </p:cNvPr>
            <p:cNvSpPr>
              <a:spLocks noChangeArrowheads="1"/>
            </p:cNvSpPr>
            <p:nvPr/>
          </p:nvSpPr>
          <p:spPr bwMode="auto">
            <a:xfrm>
              <a:off x="8170287" y="3667862"/>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FFFFFF"/>
            </a:solidFill>
            <a:ln>
              <a:noFill/>
            </a:ln>
            <a:effectLst/>
          </p:spPr>
          <p:txBody>
            <a:bodyPr wrap="none" anchor="ctr"/>
            <a:lstStyle/>
            <a:p>
              <a:endParaRPr lang="en-US"/>
            </a:p>
          </p:txBody>
        </p:sp>
      </p:grpSp>
      <p:grpSp>
        <p:nvGrpSpPr>
          <p:cNvPr id="334" name="Group 333">
            <a:extLst>
              <a:ext uri="{FF2B5EF4-FFF2-40B4-BE49-F238E27FC236}">
                <a16:creationId xmlns:a16="http://schemas.microsoft.com/office/drawing/2014/main" id="{77BB5E65-99E3-8E4F-B752-052870452C60}"/>
              </a:ext>
            </a:extLst>
          </p:cNvPr>
          <p:cNvGrpSpPr/>
          <p:nvPr userDrawn="1"/>
        </p:nvGrpSpPr>
        <p:grpSpPr>
          <a:xfrm>
            <a:off x="1837455" y="1154120"/>
            <a:ext cx="710291" cy="710292"/>
            <a:chOff x="375915" y="621970"/>
            <a:chExt cx="710291" cy="710292"/>
          </a:xfrm>
        </p:grpSpPr>
        <p:sp>
          <p:nvSpPr>
            <p:cNvPr id="335" name="Rectangle 334">
              <a:extLst>
                <a:ext uri="{FF2B5EF4-FFF2-40B4-BE49-F238E27FC236}">
                  <a16:creationId xmlns:a16="http://schemas.microsoft.com/office/drawing/2014/main" id="{E20744B8-7044-F041-993B-79999B352B00}"/>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6" name="Freeform 2">
              <a:extLst>
                <a:ext uri="{FF2B5EF4-FFF2-40B4-BE49-F238E27FC236}">
                  <a16:creationId xmlns:a16="http://schemas.microsoft.com/office/drawing/2014/main" id="{15F98971-5DE1-2A41-888F-D03B472BD5E7}"/>
                </a:ext>
              </a:extLst>
            </p:cNvPr>
            <p:cNvSpPr>
              <a:spLocks noChangeArrowheads="1"/>
            </p:cNvSpPr>
            <p:nvPr/>
          </p:nvSpPr>
          <p:spPr bwMode="auto">
            <a:xfrm>
              <a:off x="485791" y="823923"/>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FFFFFF"/>
            </a:solidFill>
            <a:ln>
              <a:noFill/>
            </a:ln>
            <a:effectLst/>
          </p:spPr>
          <p:txBody>
            <a:bodyPr wrap="none" anchor="ctr"/>
            <a:lstStyle/>
            <a:p>
              <a:endParaRPr lang="en-US"/>
            </a:p>
          </p:txBody>
        </p:sp>
      </p:grpSp>
      <p:grpSp>
        <p:nvGrpSpPr>
          <p:cNvPr id="337" name="Group 336">
            <a:extLst>
              <a:ext uri="{FF2B5EF4-FFF2-40B4-BE49-F238E27FC236}">
                <a16:creationId xmlns:a16="http://schemas.microsoft.com/office/drawing/2014/main" id="{46D61B31-2C39-1A4B-AF71-C060397ABDF0}"/>
              </a:ext>
            </a:extLst>
          </p:cNvPr>
          <p:cNvGrpSpPr/>
          <p:nvPr userDrawn="1"/>
        </p:nvGrpSpPr>
        <p:grpSpPr>
          <a:xfrm>
            <a:off x="5136546" y="1154120"/>
            <a:ext cx="710291" cy="710292"/>
            <a:chOff x="3675006" y="621970"/>
            <a:chExt cx="710291" cy="710292"/>
          </a:xfrm>
        </p:grpSpPr>
        <p:sp>
          <p:nvSpPr>
            <p:cNvPr id="338" name="Rectangle 337">
              <a:extLst>
                <a:ext uri="{FF2B5EF4-FFF2-40B4-BE49-F238E27FC236}">
                  <a16:creationId xmlns:a16="http://schemas.microsoft.com/office/drawing/2014/main" id="{2D0FCEFB-2E21-D740-8A01-14CE63CFB38D}"/>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39" name="Freeform 3">
              <a:extLst>
                <a:ext uri="{FF2B5EF4-FFF2-40B4-BE49-F238E27FC236}">
                  <a16:creationId xmlns:a16="http://schemas.microsoft.com/office/drawing/2014/main" id="{7FFA4FC0-DB11-6746-84E7-24545ABF5C1C}"/>
                </a:ext>
              </a:extLst>
            </p:cNvPr>
            <p:cNvSpPr>
              <a:spLocks noChangeArrowheads="1"/>
            </p:cNvSpPr>
            <p:nvPr/>
          </p:nvSpPr>
          <p:spPr bwMode="auto">
            <a:xfrm>
              <a:off x="3836476" y="731848"/>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FFFFFF"/>
            </a:solidFill>
            <a:ln>
              <a:noFill/>
            </a:ln>
            <a:effectLst/>
          </p:spPr>
          <p:txBody>
            <a:bodyPr wrap="none" anchor="ctr"/>
            <a:lstStyle/>
            <a:p>
              <a:endParaRPr lang="en-US"/>
            </a:p>
          </p:txBody>
        </p:sp>
      </p:grpSp>
      <p:grpSp>
        <p:nvGrpSpPr>
          <p:cNvPr id="340" name="Group 339">
            <a:extLst>
              <a:ext uri="{FF2B5EF4-FFF2-40B4-BE49-F238E27FC236}">
                <a16:creationId xmlns:a16="http://schemas.microsoft.com/office/drawing/2014/main" id="{712A06A7-FAFB-2F49-B789-D3BB9D8C695B}"/>
              </a:ext>
            </a:extLst>
          </p:cNvPr>
          <p:cNvGrpSpPr/>
          <p:nvPr userDrawn="1"/>
        </p:nvGrpSpPr>
        <p:grpSpPr>
          <a:xfrm>
            <a:off x="2937152" y="1154120"/>
            <a:ext cx="710291" cy="710292"/>
            <a:chOff x="1475612" y="621970"/>
            <a:chExt cx="710291" cy="710292"/>
          </a:xfrm>
        </p:grpSpPr>
        <p:sp>
          <p:nvSpPr>
            <p:cNvPr id="341" name="Rectangle 340">
              <a:extLst>
                <a:ext uri="{FF2B5EF4-FFF2-40B4-BE49-F238E27FC236}">
                  <a16:creationId xmlns:a16="http://schemas.microsoft.com/office/drawing/2014/main" id="{E1EE1910-E7E0-0A46-B743-828D7FB17884}"/>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2" name="Freeform 4">
              <a:extLst>
                <a:ext uri="{FF2B5EF4-FFF2-40B4-BE49-F238E27FC236}">
                  <a16:creationId xmlns:a16="http://schemas.microsoft.com/office/drawing/2014/main" id="{FBACE303-E458-8143-AAE7-3DD9110CBC5D}"/>
                </a:ext>
              </a:extLst>
            </p:cNvPr>
            <p:cNvSpPr>
              <a:spLocks noChangeArrowheads="1"/>
            </p:cNvSpPr>
            <p:nvPr/>
          </p:nvSpPr>
          <p:spPr bwMode="auto">
            <a:xfrm>
              <a:off x="1605332" y="759629"/>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FFFFFF"/>
            </a:solidFill>
            <a:ln>
              <a:noFill/>
            </a:ln>
            <a:effectLst/>
          </p:spPr>
          <p:txBody>
            <a:bodyPr wrap="none" anchor="ctr"/>
            <a:lstStyle/>
            <a:p>
              <a:endParaRPr lang="en-US"/>
            </a:p>
          </p:txBody>
        </p:sp>
      </p:grpSp>
      <p:grpSp>
        <p:nvGrpSpPr>
          <p:cNvPr id="343" name="Group 342">
            <a:extLst>
              <a:ext uri="{FF2B5EF4-FFF2-40B4-BE49-F238E27FC236}">
                <a16:creationId xmlns:a16="http://schemas.microsoft.com/office/drawing/2014/main" id="{F4E63E74-F37F-B042-9A5B-C0871937AA6D}"/>
              </a:ext>
            </a:extLst>
          </p:cNvPr>
          <p:cNvGrpSpPr/>
          <p:nvPr userDrawn="1"/>
        </p:nvGrpSpPr>
        <p:grpSpPr>
          <a:xfrm>
            <a:off x="4036849" y="1154120"/>
            <a:ext cx="710291" cy="710292"/>
            <a:chOff x="2575309" y="621970"/>
            <a:chExt cx="710291" cy="710292"/>
          </a:xfrm>
        </p:grpSpPr>
        <p:sp>
          <p:nvSpPr>
            <p:cNvPr id="344" name="Rectangle 343">
              <a:extLst>
                <a:ext uri="{FF2B5EF4-FFF2-40B4-BE49-F238E27FC236}">
                  <a16:creationId xmlns:a16="http://schemas.microsoft.com/office/drawing/2014/main" id="{AB972CEA-99EB-5D47-AAE5-35F6121B7E74}"/>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5" name="Freeform 5">
              <a:extLst>
                <a:ext uri="{FF2B5EF4-FFF2-40B4-BE49-F238E27FC236}">
                  <a16:creationId xmlns:a16="http://schemas.microsoft.com/office/drawing/2014/main" id="{A3684CED-5FBE-D54C-9BD0-0E98CB336BE6}"/>
                </a:ext>
              </a:extLst>
            </p:cNvPr>
            <p:cNvSpPr>
              <a:spLocks noChangeArrowheads="1"/>
            </p:cNvSpPr>
            <p:nvPr/>
          </p:nvSpPr>
          <p:spPr bwMode="auto">
            <a:xfrm>
              <a:off x="2735986" y="767566"/>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FFFFFF"/>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0FC6A7C6-2D62-1346-B076-D963D2FA033D}"/>
              </a:ext>
            </a:extLst>
          </p:cNvPr>
          <p:cNvGrpSpPr/>
          <p:nvPr userDrawn="1"/>
        </p:nvGrpSpPr>
        <p:grpSpPr>
          <a:xfrm>
            <a:off x="6236243" y="1154120"/>
            <a:ext cx="710291" cy="710292"/>
            <a:chOff x="4774703" y="621970"/>
            <a:chExt cx="710291" cy="710292"/>
          </a:xfrm>
        </p:grpSpPr>
        <p:sp>
          <p:nvSpPr>
            <p:cNvPr id="347" name="Rectangle 346">
              <a:extLst>
                <a:ext uri="{FF2B5EF4-FFF2-40B4-BE49-F238E27FC236}">
                  <a16:creationId xmlns:a16="http://schemas.microsoft.com/office/drawing/2014/main" id="{6BB6C66D-016E-D647-ACBC-64FA87A32FB2}"/>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48" name="Freeform 6">
              <a:extLst>
                <a:ext uri="{FF2B5EF4-FFF2-40B4-BE49-F238E27FC236}">
                  <a16:creationId xmlns:a16="http://schemas.microsoft.com/office/drawing/2014/main" id="{8DA43DDB-6945-5242-BFA4-7491EF4B3BAF}"/>
                </a:ext>
              </a:extLst>
            </p:cNvPr>
            <p:cNvSpPr>
              <a:spLocks noChangeArrowheads="1"/>
            </p:cNvSpPr>
            <p:nvPr/>
          </p:nvSpPr>
          <p:spPr bwMode="auto">
            <a:xfrm>
              <a:off x="4855211" y="769548"/>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FFFFFF"/>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594A4D33-ADB9-FA43-BF8C-4238B96B16DF}"/>
              </a:ext>
            </a:extLst>
          </p:cNvPr>
          <p:cNvGrpSpPr/>
          <p:nvPr userDrawn="1"/>
        </p:nvGrpSpPr>
        <p:grpSpPr>
          <a:xfrm>
            <a:off x="7335940" y="1154120"/>
            <a:ext cx="710291" cy="710292"/>
            <a:chOff x="5874400" y="621970"/>
            <a:chExt cx="710291" cy="710292"/>
          </a:xfrm>
        </p:grpSpPr>
        <p:sp>
          <p:nvSpPr>
            <p:cNvPr id="350" name="Rectangle 349">
              <a:extLst>
                <a:ext uri="{FF2B5EF4-FFF2-40B4-BE49-F238E27FC236}">
                  <a16:creationId xmlns:a16="http://schemas.microsoft.com/office/drawing/2014/main" id="{201CEDB0-26BF-B046-BB72-DE70B14AFE07}"/>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1" name="Freeform 7">
              <a:extLst>
                <a:ext uri="{FF2B5EF4-FFF2-40B4-BE49-F238E27FC236}">
                  <a16:creationId xmlns:a16="http://schemas.microsoft.com/office/drawing/2014/main" id="{4ABBA018-2699-7545-AEF8-507FDCA44FE7}"/>
                </a:ext>
              </a:extLst>
            </p:cNvPr>
            <p:cNvSpPr>
              <a:spLocks noChangeArrowheads="1"/>
            </p:cNvSpPr>
            <p:nvPr/>
          </p:nvSpPr>
          <p:spPr bwMode="auto">
            <a:xfrm>
              <a:off x="5923952" y="766773"/>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FFFFFF"/>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A00526CE-1242-074E-8A5D-291AE6D95787}"/>
              </a:ext>
            </a:extLst>
          </p:cNvPr>
          <p:cNvGrpSpPr/>
          <p:nvPr userDrawn="1"/>
        </p:nvGrpSpPr>
        <p:grpSpPr>
          <a:xfrm>
            <a:off x="8435634" y="1154120"/>
            <a:ext cx="710291" cy="710292"/>
            <a:chOff x="6974094" y="621970"/>
            <a:chExt cx="710291" cy="710292"/>
          </a:xfrm>
        </p:grpSpPr>
        <p:sp>
          <p:nvSpPr>
            <p:cNvPr id="353" name="Rectangle 352">
              <a:extLst>
                <a:ext uri="{FF2B5EF4-FFF2-40B4-BE49-F238E27FC236}">
                  <a16:creationId xmlns:a16="http://schemas.microsoft.com/office/drawing/2014/main" id="{86BA48D3-75B3-224F-9B8A-8B57F5CBF677}"/>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4" name="Freeform 8">
              <a:extLst>
                <a:ext uri="{FF2B5EF4-FFF2-40B4-BE49-F238E27FC236}">
                  <a16:creationId xmlns:a16="http://schemas.microsoft.com/office/drawing/2014/main" id="{5EB9B19D-5A42-5E41-B2D0-CED38DBC6D64}"/>
                </a:ext>
              </a:extLst>
            </p:cNvPr>
            <p:cNvSpPr>
              <a:spLocks noChangeArrowheads="1"/>
            </p:cNvSpPr>
            <p:nvPr/>
          </p:nvSpPr>
          <p:spPr bwMode="auto">
            <a:xfrm>
              <a:off x="7083177" y="843766"/>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FFFFFF"/>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39DEBB55-3EB7-2F41-8730-A244030EF034}"/>
              </a:ext>
            </a:extLst>
          </p:cNvPr>
          <p:cNvGrpSpPr/>
          <p:nvPr userDrawn="1"/>
        </p:nvGrpSpPr>
        <p:grpSpPr>
          <a:xfrm>
            <a:off x="5144002" y="2052486"/>
            <a:ext cx="710291" cy="710292"/>
            <a:chOff x="3682462" y="1520336"/>
            <a:chExt cx="710291" cy="710292"/>
          </a:xfrm>
        </p:grpSpPr>
        <p:sp>
          <p:nvSpPr>
            <p:cNvPr id="356" name="Rectangle 355">
              <a:extLst>
                <a:ext uri="{FF2B5EF4-FFF2-40B4-BE49-F238E27FC236}">
                  <a16:creationId xmlns:a16="http://schemas.microsoft.com/office/drawing/2014/main" id="{C4D773E8-5FFA-1C4F-AE6E-C75666905BC5}"/>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57" name="Freeform 13">
              <a:extLst>
                <a:ext uri="{FF2B5EF4-FFF2-40B4-BE49-F238E27FC236}">
                  <a16:creationId xmlns:a16="http://schemas.microsoft.com/office/drawing/2014/main" id="{CBFCF0B9-9700-504F-A54E-72D28C6864E0}"/>
                </a:ext>
              </a:extLst>
            </p:cNvPr>
            <p:cNvSpPr>
              <a:spLocks noChangeArrowheads="1"/>
            </p:cNvSpPr>
            <p:nvPr/>
          </p:nvSpPr>
          <p:spPr bwMode="auto">
            <a:xfrm>
              <a:off x="3809007" y="1641326"/>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FFFFFF"/>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E41C89E1-8D3C-C446-B100-B30B68749B99}"/>
              </a:ext>
            </a:extLst>
          </p:cNvPr>
          <p:cNvGrpSpPr/>
          <p:nvPr userDrawn="1"/>
        </p:nvGrpSpPr>
        <p:grpSpPr>
          <a:xfrm>
            <a:off x="7343396" y="2052486"/>
            <a:ext cx="710291" cy="710292"/>
            <a:chOff x="5881856" y="1520336"/>
            <a:chExt cx="710291" cy="710292"/>
          </a:xfrm>
        </p:grpSpPr>
        <p:sp>
          <p:nvSpPr>
            <p:cNvPr id="359" name="Rectangle 358">
              <a:extLst>
                <a:ext uri="{FF2B5EF4-FFF2-40B4-BE49-F238E27FC236}">
                  <a16:creationId xmlns:a16="http://schemas.microsoft.com/office/drawing/2014/main" id="{309DCBB6-62CF-8D41-8A54-68F65E5C94DB}"/>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0" name="Freeform 14">
              <a:extLst>
                <a:ext uri="{FF2B5EF4-FFF2-40B4-BE49-F238E27FC236}">
                  <a16:creationId xmlns:a16="http://schemas.microsoft.com/office/drawing/2014/main" id="{4528E8E4-9AB8-824D-9426-18A9FA82C386}"/>
                </a:ext>
              </a:extLst>
            </p:cNvPr>
            <p:cNvSpPr>
              <a:spLocks noChangeArrowheads="1"/>
            </p:cNvSpPr>
            <p:nvPr/>
          </p:nvSpPr>
          <p:spPr bwMode="auto">
            <a:xfrm>
              <a:off x="5998876" y="1668313"/>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FFFFFF"/>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D22C9FCE-50BA-2443-AEC5-4D70718CD0B1}"/>
              </a:ext>
            </a:extLst>
          </p:cNvPr>
          <p:cNvGrpSpPr/>
          <p:nvPr userDrawn="1"/>
        </p:nvGrpSpPr>
        <p:grpSpPr>
          <a:xfrm>
            <a:off x="8443090" y="2052486"/>
            <a:ext cx="710291" cy="710292"/>
            <a:chOff x="6981550" y="1520336"/>
            <a:chExt cx="710291" cy="710292"/>
          </a:xfrm>
        </p:grpSpPr>
        <p:sp>
          <p:nvSpPr>
            <p:cNvPr id="362" name="Rectangle 361">
              <a:extLst>
                <a:ext uri="{FF2B5EF4-FFF2-40B4-BE49-F238E27FC236}">
                  <a16:creationId xmlns:a16="http://schemas.microsoft.com/office/drawing/2014/main" id="{C344E692-4AF3-644A-BEC1-28C4D99D24DF}"/>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3" name="Freeform 15">
              <a:extLst>
                <a:ext uri="{FF2B5EF4-FFF2-40B4-BE49-F238E27FC236}">
                  <a16:creationId xmlns:a16="http://schemas.microsoft.com/office/drawing/2014/main" id="{9C6ACD52-9C0D-1243-85C1-8866B432AD56}"/>
                </a:ext>
              </a:extLst>
            </p:cNvPr>
            <p:cNvSpPr>
              <a:spLocks noChangeArrowheads="1"/>
            </p:cNvSpPr>
            <p:nvPr/>
          </p:nvSpPr>
          <p:spPr bwMode="auto">
            <a:xfrm>
              <a:off x="7125917" y="1664345"/>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FFFFFF"/>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0F6DA4A4-2492-B847-9028-435852932E14}"/>
              </a:ext>
            </a:extLst>
          </p:cNvPr>
          <p:cNvGrpSpPr/>
          <p:nvPr userDrawn="1"/>
        </p:nvGrpSpPr>
        <p:grpSpPr>
          <a:xfrm>
            <a:off x="9527983" y="2052486"/>
            <a:ext cx="710291" cy="710292"/>
            <a:chOff x="8066443" y="1520336"/>
            <a:chExt cx="710291" cy="710292"/>
          </a:xfrm>
        </p:grpSpPr>
        <p:sp>
          <p:nvSpPr>
            <p:cNvPr id="365" name="Rectangle 364">
              <a:extLst>
                <a:ext uri="{FF2B5EF4-FFF2-40B4-BE49-F238E27FC236}">
                  <a16:creationId xmlns:a16="http://schemas.microsoft.com/office/drawing/2014/main" id="{F3A07724-3C08-FD47-B1BC-E25C1D952B2A}"/>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6" name="Freeform 16">
              <a:extLst>
                <a:ext uri="{FF2B5EF4-FFF2-40B4-BE49-F238E27FC236}">
                  <a16:creationId xmlns:a16="http://schemas.microsoft.com/office/drawing/2014/main" id="{B7BF94FE-B721-114E-9B23-25D0C032BCC2}"/>
                </a:ext>
              </a:extLst>
            </p:cNvPr>
            <p:cNvSpPr>
              <a:spLocks noChangeArrowheads="1"/>
            </p:cNvSpPr>
            <p:nvPr/>
          </p:nvSpPr>
          <p:spPr bwMode="auto">
            <a:xfrm>
              <a:off x="8196957" y="1650851"/>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FFFFFF"/>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F0B7820B-C58A-C14F-80EC-DFB0435EF43B}"/>
              </a:ext>
            </a:extLst>
          </p:cNvPr>
          <p:cNvGrpSpPr/>
          <p:nvPr userDrawn="1"/>
        </p:nvGrpSpPr>
        <p:grpSpPr>
          <a:xfrm>
            <a:off x="5137970" y="4062353"/>
            <a:ext cx="710291" cy="710292"/>
            <a:chOff x="3676430" y="3530203"/>
            <a:chExt cx="710291" cy="710292"/>
          </a:xfrm>
        </p:grpSpPr>
        <p:sp>
          <p:nvSpPr>
            <p:cNvPr id="368" name="Rectangle 367">
              <a:extLst>
                <a:ext uri="{FF2B5EF4-FFF2-40B4-BE49-F238E27FC236}">
                  <a16:creationId xmlns:a16="http://schemas.microsoft.com/office/drawing/2014/main" id="{33B09B99-2133-3A41-9241-35579DB01D05}"/>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69" name="Freeform 17">
              <a:extLst>
                <a:ext uri="{FF2B5EF4-FFF2-40B4-BE49-F238E27FC236}">
                  <a16:creationId xmlns:a16="http://schemas.microsoft.com/office/drawing/2014/main" id="{98EB210D-F7F8-CB48-A8E4-C25444345E4D}"/>
                </a:ext>
              </a:extLst>
            </p:cNvPr>
            <p:cNvSpPr>
              <a:spLocks noChangeArrowheads="1"/>
            </p:cNvSpPr>
            <p:nvPr/>
          </p:nvSpPr>
          <p:spPr bwMode="auto">
            <a:xfrm>
              <a:off x="3852981" y="3655956"/>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FFFFFF"/>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8A15AAC4-3BFE-164B-B279-305BC6D0D35B}"/>
              </a:ext>
            </a:extLst>
          </p:cNvPr>
          <p:cNvGrpSpPr/>
          <p:nvPr userDrawn="1"/>
        </p:nvGrpSpPr>
        <p:grpSpPr>
          <a:xfrm>
            <a:off x="9520527" y="3030776"/>
            <a:ext cx="710291" cy="710292"/>
            <a:chOff x="8058987" y="2498626"/>
            <a:chExt cx="710291" cy="710292"/>
          </a:xfrm>
        </p:grpSpPr>
        <p:sp>
          <p:nvSpPr>
            <p:cNvPr id="371" name="Rectangle 370">
              <a:extLst>
                <a:ext uri="{FF2B5EF4-FFF2-40B4-BE49-F238E27FC236}">
                  <a16:creationId xmlns:a16="http://schemas.microsoft.com/office/drawing/2014/main" id="{C495D38D-BD0A-0C4C-92F9-2CCCC2BFB8DC}"/>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2" name="Freeform 18">
              <a:extLst>
                <a:ext uri="{FF2B5EF4-FFF2-40B4-BE49-F238E27FC236}">
                  <a16:creationId xmlns:a16="http://schemas.microsoft.com/office/drawing/2014/main" id="{6A33C0C7-7C6D-2643-8770-7EA8975E5D7E}"/>
                </a:ext>
              </a:extLst>
            </p:cNvPr>
            <p:cNvSpPr>
              <a:spLocks noChangeArrowheads="1"/>
            </p:cNvSpPr>
            <p:nvPr/>
          </p:nvSpPr>
          <p:spPr bwMode="auto">
            <a:xfrm>
              <a:off x="8200613" y="2613266"/>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FFFFFF"/>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45C051EF-BCB8-AF44-BAF9-141F17B72AB4}"/>
              </a:ext>
            </a:extLst>
          </p:cNvPr>
          <p:cNvGrpSpPr/>
          <p:nvPr userDrawn="1"/>
        </p:nvGrpSpPr>
        <p:grpSpPr>
          <a:xfrm>
            <a:off x="2938576" y="4062353"/>
            <a:ext cx="710291" cy="710292"/>
            <a:chOff x="1477036" y="3530203"/>
            <a:chExt cx="710291" cy="710292"/>
          </a:xfrm>
        </p:grpSpPr>
        <p:sp>
          <p:nvSpPr>
            <p:cNvPr id="374" name="Rectangle 373">
              <a:extLst>
                <a:ext uri="{FF2B5EF4-FFF2-40B4-BE49-F238E27FC236}">
                  <a16:creationId xmlns:a16="http://schemas.microsoft.com/office/drawing/2014/main" id="{3E3182AC-4909-434E-B36A-C353AF1211CE}"/>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5" name="Freeform 21">
              <a:extLst>
                <a:ext uri="{FF2B5EF4-FFF2-40B4-BE49-F238E27FC236}">
                  <a16:creationId xmlns:a16="http://schemas.microsoft.com/office/drawing/2014/main" id="{482FB653-74DD-3F42-BB51-B7988C6B5FEB}"/>
                </a:ext>
              </a:extLst>
            </p:cNvPr>
            <p:cNvSpPr>
              <a:spLocks noChangeArrowheads="1"/>
            </p:cNvSpPr>
            <p:nvPr/>
          </p:nvSpPr>
          <p:spPr bwMode="auto">
            <a:xfrm>
              <a:off x="1594056" y="3647224"/>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FFFFFF"/>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10CC5489-1346-D44F-9980-6A10A001A0C9}"/>
              </a:ext>
            </a:extLst>
          </p:cNvPr>
          <p:cNvGrpSpPr/>
          <p:nvPr userDrawn="1"/>
        </p:nvGrpSpPr>
        <p:grpSpPr>
          <a:xfrm>
            <a:off x="1838879" y="4062353"/>
            <a:ext cx="710291" cy="710292"/>
            <a:chOff x="377339" y="3530203"/>
            <a:chExt cx="710291" cy="710292"/>
          </a:xfrm>
        </p:grpSpPr>
        <p:sp>
          <p:nvSpPr>
            <p:cNvPr id="377" name="Rectangle 376">
              <a:extLst>
                <a:ext uri="{FF2B5EF4-FFF2-40B4-BE49-F238E27FC236}">
                  <a16:creationId xmlns:a16="http://schemas.microsoft.com/office/drawing/2014/main" id="{8F4C18E8-C0B2-1842-BE9F-99DF3251702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78" name="Freeform 22">
              <a:extLst>
                <a:ext uri="{FF2B5EF4-FFF2-40B4-BE49-F238E27FC236}">
                  <a16:creationId xmlns:a16="http://schemas.microsoft.com/office/drawing/2014/main" id="{7DD56C49-F6F9-4241-AABB-45A6F653334A}"/>
                </a:ext>
              </a:extLst>
            </p:cNvPr>
            <p:cNvSpPr>
              <a:spLocks noChangeArrowheads="1"/>
            </p:cNvSpPr>
            <p:nvPr/>
          </p:nvSpPr>
          <p:spPr bwMode="auto">
            <a:xfrm>
              <a:off x="548334" y="3645637"/>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FFFFFF"/>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51F42C24-013D-8C46-909B-3CEFFA795C5E}"/>
              </a:ext>
            </a:extLst>
          </p:cNvPr>
          <p:cNvGrpSpPr/>
          <p:nvPr userDrawn="1"/>
        </p:nvGrpSpPr>
        <p:grpSpPr>
          <a:xfrm>
            <a:off x="8437058" y="4062353"/>
            <a:ext cx="710291" cy="710292"/>
            <a:chOff x="6975518" y="3530203"/>
            <a:chExt cx="710291" cy="710292"/>
          </a:xfrm>
        </p:grpSpPr>
        <p:sp>
          <p:nvSpPr>
            <p:cNvPr id="380" name="Rectangle 379">
              <a:extLst>
                <a:ext uri="{FF2B5EF4-FFF2-40B4-BE49-F238E27FC236}">
                  <a16:creationId xmlns:a16="http://schemas.microsoft.com/office/drawing/2014/main" id="{B9709E10-3D51-2345-A2B3-790C922A92ED}"/>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1" name="Freeform 25">
              <a:extLst>
                <a:ext uri="{FF2B5EF4-FFF2-40B4-BE49-F238E27FC236}">
                  <a16:creationId xmlns:a16="http://schemas.microsoft.com/office/drawing/2014/main" id="{39AB3E81-FDFD-5C49-9C17-02881F1C7D00}"/>
                </a:ext>
              </a:extLst>
            </p:cNvPr>
            <p:cNvSpPr>
              <a:spLocks noChangeArrowheads="1"/>
            </p:cNvSpPr>
            <p:nvPr/>
          </p:nvSpPr>
          <p:spPr bwMode="auto">
            <a:xfrm>
              <a:off x="7093332" y="3660718"/>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FFFFFF"/>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086A4A88-2080-E543-8545-5A79B508419E}"/>
              </a:ext>
            </a:extLst>
          </p:cNvPr>
          <p:cNvGrpSpPr/>
          <p:nvPr userDrawn="1"/>
        </p:nvGrpSpPr>
        <p:grpSpPr>
          <a:xfrm>
            <a:off x="4038273" y="4062353"/>
            <a:ext cx="710291" cy="710292"/>
            <a:chOff x="2576733" y="3530203"/>
            <a:chExt cx="710291" cy="710292"/>
          </a:xfrm>
        </p:grpSpPr>
        <p:sp>
          <p:nvSpPr>
            <p:cNvPr id="383" name="Rectangle 382">
              <a:extLst>
                <a:ext uri="{FF2B5EF4-FFF2-40B4-BE49-F238E27FC236}">
                  <a16:creationId xmlns:a16="http://schemas.microsoft.com/office/drawing/2014/main" id="{0FB853FE-3F11-6748-A651-4FA2CF2E660F}"/>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4" name="Freeform 26">
              <a:extLst>
                <a:ext uri="{FF2B5EF4-FFF2-40B4-BE49-F238E27FC236}">
                  <a16:creationId xmlns:a16="http://schemas.microsoft.com/office/drawing/2014/main" id="{F46A114E-DB53-6341-8273-5EFBF535E7B7}"/>
                </a:ext>
              </a:extLst>
            </p:cNvPr>
            <p:cNvSpPr>
              <a:spLocks noChangeArrowheads="1"/>
            </p:cNvSpPr>
            <p:nvPr/>
          </p:nvSpPr>
          <p:spPr bwMode="auto">
            <a:xfrm>
              <a:off x="2717566" y="3671037"/>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FFFFFF"/>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D2C3A065-6281-254F-9058-DF2307641C5A}"/>
              </a:ext>
            </a:extLst>
          </p:cNvPr>
          <p:cNvGrpSpPr/>
          <p:nvPr userDrawn="1"/>
        </p:nvGrpSpPr>
        <p:grpSpPr>
          <a:xfrm>
            <a:off x="6237667" y="4062353"/>
            <a:ext cx="710291" cy="710292"/>
            <a:chOff x="4776127" y="3530203"/>
            <a:chExt cx="710291" cy="710292"/>
          </a:xfrm>
        </p:grpSpPr>
        <p:sp>
          <p:nvSpPr>
            <p:cNvPr id="386" name="Rectangle 385">
              <a:extLst>
                <a:ext uri="{FF2B5EF4-FFF2-40B4-BE49-F238E27FC236}">
                  <a16:creationId xmlns:a16="http://schemas.microsoft.com/office/drawing/2014/main" id="{C4FEC96C-DC70-F441-B656-30EB287A8D9D}"/>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87" name="Freeform 27">
              <a:extLst>
                <a:ext uri="{FF2B5EF4-FFF2-40B4-BE49-F238E27FC236}">
                  <a16:creationId xmlns:a16="http://schemas.microsoft.com/office/drawing/2014/main" id="{A3B94DE8-5978-8245-A3C0-817CD744E74C}"/>
                </a:ext>
              </a:extLst>
            </p:cNvPr>
            <p:cNvSpPr>
              <a:spLocks noChangeArrowheads="1"/>
            </p:cNvSpPr>
            <p:nvPr/>
          </p:nvSpPr>
          <p:spPr bwMode="auto">
            <a:xfrm>
              <a:off x="4906641" y="3660718"/>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FFFFFF"/>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1755D25A-9BA7-024A-8ED5-BF51E45CE7F8}"/>
              </a:ext>
            </a:extLst>
          </p:cNvPr>
          <p:cNvGrpSpPr/>
          <p:nvPr userDrawn="1"/>
        </p:nvGrpSpPr>
        <p:grpSpPr>
          <a:xfrm>
            <a:off x="7337364" y="4062353"/>
            <a:ext cx="710291" cy="710292"/>
            <a:chOff x="5875824" y="3530203"/>
            <a:chExt cx="710291" cy="710292"/>
          </a:xfrm>
        </p:grpSpPr>
        <p:sp>
          <p:nvSpPr>
            <p:cNvPr id="389" name="Rectangle 388">
              <a:extLst>
                <a:ext uri="{FF2B5EF4-FFF2-40B4-BE49-F238E27FC236}">
                  <a16:creationId xmlns:a16="http://schemas.microsoft.com/office/drawing/2014/main" id="{B9317E95-E949-CA45-81E4-9FE0554CD89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0" name="Freeform 28">
              <a:extLst>
                <a:ext uri="{FF2B5EF4-FFF2-40B4-BE49-F238E27FC236}">
                  <a16:creationId xmlns:a16="http://schemas.microsoft.com/office/drawing/2014/main" id="{3A44ECBF-0521-3D40-BCF8-9A515FCCD438}"/>
                </a:ext>
              </a:extLst>
            </p:cNvPr>
            <p:cNvSpPr>
              <a:spLocks noChangeArrowheads="1"/>
            </p:cNvSpPr>
            <p:nvPr/>
          </p:nvSpPr>
          <p:spPr bwMode="auto">
            <a:xfrm>
              <a:off x="6006338" y="3660718"/>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FFFFFF"/>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EFC95E72-C657-0F42-8724-AFCB71D1BF49}"/>
              </a:ext>
            </a:extLst>
          </p:cNvPr>
          <p:cNvGrpSpPr/>
          <p:nvPr userDrawn="1"/>
        </p:nvGrpSpPr>
        <p:grpSpPr>
          <a:xfrm>
            <a:off x="1837455" y="3030776"/>
            <a:ext cx="710291" cy="710292"/>
            <a:chOff x="375915" y="2498626"/>
            <a:chExt cx="710291" cy="710292"/>
          </a:xfrm>
        </p:grpSpPr>
        <p:sp>
          <p:nvSpPr>
            <p:cNvPr id="392" name="Rectangle 391">
              <a:extLst>
                <a:ext uri="{FF2B5EF4-FFF2-40B4-BE49-F238E27FC236}">
                  <a16:creationId xmlns:a16="http://schemas.microsoft.com/office/drawing/2014/main" id="{81CE69A0-B9D9-CF4F-86F3-34FFB9CDC2AD}"/>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3" name="Freeform 29">
              <a:extLst>
                <a:ext uri="{FF2B5EF4-FFF2-40B4-BE49-F238E27FC236}">
                  <a16:creationId xmlns:a16="http://schemas.microsoft.com/office/drawing/2014/main" id="{D8649D40-A7F9-F542-83F2-2CA19D8EA273}"/>
                </a:ext>
              </a:extLst>
            </p:cNvPr>
            <p:cNvSpPr>
              <a:spLocks noChangeArrowheads="1"/>
            </p:cNvSpPr>
            <p:nvPr/>
          </p:nvSpPr>
          <p:spPr bwMode="auto">
            <a:xfrm>
              <a:off x="577073" y="2613266"/>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FFFFFF"/>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18ACAEDA-3235-C342-B676-50C3587EA0D9}"/>
              </a:ext>
            </a:extLst>
          </p:cNvPr>
          <p:cNvGrpSpPr/>
          <p:nvPr userDrawn="1"/>
        </p:nvGrpSpPr>
        <p:grpSpPr>
          <a:xfrm>
            <a:off x="2937152" y="3030776"/>
            <a:ext cx="710291" cy="710292"/>
            <a:chOff x="1475612" y="2498626"/>
            <a:chExt cx="710291" cy="710292"/>
          </a:xfrm>
        </p:grpSpPr>
        <p:sp>
          <p:nvSpPr>
            <p:cNvPr id="395" name="Rectangle 394">
              <a:extLst>
                <a:ext uri="{FF2B5EF4-FFF2-40B4-BE49-F238E27FC236}">
                  <a16:creationId xmlns:a16="http://schemas.microsoft.com/office/drawing/2014/main" id="{49DDD3E8-639A-FC4F-BC41-F40B0E1F2E98}"/>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6" name="Freeform 30">
              <a:extLst>
                <a:ext uri="{FF2B5EF4-FFF2-40B4-BE49-F238E27FC236}">
                  <a16:creationId xmlns:a16="http://schemas.microsoft.com/office/drawing/2014/main" id="{A993D651-127E-A140-92C2-8124B5439E92}"/>
                </a:ext>
              </a:extLst>
            </p:cNvPr>
            <p:cNvSpPr>
              <a:spLocks noChangeArrowheads="1"/>
            </p:cNvSpPr>
            <p:nvPr/>
          </p:nvSpPr>
          <p:spPr bwMode="auto">
            <a:xfrm>
              <a:off x="1675976" y="2613266"/>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FFFFFF"/>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BCA080D3-D385-3C4F-9A95-E2C36D3F6698}"/>
              </a:ext>
            </a:extLst>
          </p:cNvPr>
          <p:cNvGrpSpPr/>
          <p:nvPr userDrawn="1"/>
        </p:nvGrpSpPr>
        <p:grpSpPr>
          <a:xfrm>
            <a:off x="4036849" y="3030776"/>
            <a:ext cx="710291" cy="710292"/>
            <a:chOff x="2575309" y="2498626"/>
            <a:chExt cx="710291" cy="710292"/>
          </a:xfrm>
        </p:grpSpPr>
        <p:sp>
          <p:nvSpPr>
            <p:cNvPr id="398" name="Rectangle 397">
              <a:extLst>
                <a:ext uri="{FF2B5EF4-FFF2-40B4-BE49-F238E27FC236}">
                  <a16:creationId xmlns:a16="http://schemas.microsoft.com/office/drawing/2014/main" id="{95621C7B-60DC-A443-8024-6AE1267F6815}"/>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399" name="Freeform 31">
              <a:extLst>
                <a:ext uri="{FF2B5EF4-FFF2-40B4-BE49-F238E27FC236}">
                  <a16:creationId xmlns:a16="http://schemas.microsoft.com/office/drawing/2014/main" id="{ABACCCF3-3FB9-B448-BFC5-77483F81B4EE}"/>
                </a:ext>
              </a:extLst>
            </p:cNvPr>
            <p:cNvSpPr>
              <a:spLocks noChangeArrowheads="1"/>
            </p:cNvSpPr>
            <p:nvPr/>
          </p:nvSpPr>
          <p:spPr bwMode="auto">
            <a:xfrm>
              <a:off x="2689948" y="2698991"/>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FFFFFF"/>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0549D643-DAAA-E546-A302-ACE893675319}"/>
              </a:ext>
            </a:extLst>
          </p:cNvPr>
          <p:cNvGrpSpPr/>
          <p:nvPr userDrawn="1"/>
        </p:nvGrpSpPr>
        <p:grpSpPr>
          <a:xfrm>
            <a:off x="5145426" y="5060728"/>
            <a:ext cx="710291" cy="710292"/>
            <a:chOff x="3683886" y="4528578"/>
            <a:chExt cx="710291" cy="710292"/>
          </a:xfrm>
        </p:grpSpPr>
        <p:sp>
          <p:nvSpPr>
            <p:cNvPr id="401" name="Rectangle 400">
              <a:extLst>
                <a:ext uri="{FF2B5EF4-FFF2-40B4-BE49-F238E27FC236}">
                  <a16:creationId xmlns:a16="http://schemas.microsoft.com/office/drawing/2014/main" id="{608F11FF-39BD-9E4A-8B14-BE2643AD5A1E}"/>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2" name="Freeform 33">
              <a:extLst>
                <a:ext uri="{FF2B5EF4-FFF2-40B4-BE49-F238E27FC236}">
                  <a16:creationId xmlns:a16="http://schemas.microsoft.com/office/drawing/2014/main" id="{EB4FF552-D4BA-DF4D-8478-DD168C59D95D}"/>
                </a:ext>
              </a:extLst>
            </p:cNvPr>
            <p:cNvSpPr>
              <a:spLocks noChangeArrowheads="1"/>
            </p:cNvSpPr>
            <p:nvPr/>
          </p:nvSpPr>
          <p:spPr bwMode="auto">
            <a:xfrm>
              <a:off x="3805669" y="4668618"/>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FFFFFF"/>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8E01727-B427-294B-A4A2-B71ECCE74FFA}"/>
              </a:ext>
            </a:extLst>
          </p:cNvPr>
          <p:cNvGrpSpPr/>
          <p:nvPr userDrawn="1"/>
        </p:nvGrpSpPr>
        <p:grpSpPr>
          <a:xfrm>
            <a:off x="6245123" y="5060728"/>
            <a:ext cx="710291" cy="710292"/>
            <a:chOff x="4783583" y="4528578"/>
            <a:chExt cx="710291" cy="710292"/>
          </a:xfrm>
        </p:grpSpPr>
        <p:sp>
          <p:nvSpPr>
            <p:cNvPr id="404" name="Rectangle 403">
              <a:extLst>
                <a:ext uri="{FF2B5EF4-FFF2-40B4-BE49-F238E27FC236}">
                  <a16:creationId xmlns:a16="http://schemas.microsoft.com/office/drawing/2014/main" id="{D40AF665-E06C-1342-9A36-F8DC246036ED}"/>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5" name="Freeform 34">
              <a:extLst>
                <a:ext uri="{FF2B5EF4-FFF2-40B4-BE49-F238E27FC236}">
                  <a16:creationId xmlns:a16="http://schemas.microsoft.com/office/drawing/2014/main" id="{F8F67666-8668-6545-80E8-97FD9ADE3500}"/>
                </a:ext>
              </a:extLst>
            </p:cNvPr>
            <p:cNvSpPr>
              <a:spLocks noChangeArrowheads="1"/>
            </p:cNvSpPr>
            <p:nvPr/>
          </p:nvSpPr>
          <p:spPr bwMode="auto">
            <a:xfrm>
              <a:off x="4914097" y="4659093"/>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FFFFFF"/>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FD0F714E-D28E-F548-954A-EB8870509155}"/>
              </a:ext>
            </a:extLst>
          </p:cNvPr>
          <p:cNvGrpSpPr/>
          <p:nvPr userDrawn="1"/>
        </p:nvGrpSpPr>
        <p:grpSpPr>
          <a:xfrm>
            <a:off x="7344820" y="5060728"/>
            <a:ext cx="710291" cy="710292"/>
            <a:chOff x="5883280" y="4528578"/>
            <a:chExt cx="710291" cy="710292"/>
          </a:xfrm>
        </p:grpSpPr>
        <p:sp>
          <p:nvSpPr>
            <p:cNvPr id="407" name="Rectangle 406">
              <a:extLst>
                <a:ext uri="{FF2B5EF4-FFF2-40B4-BE49-F238E27FC236}">
                  <a16:creationId xmlns:a16="http://schemas.microsoft.com/office/drawing/2014/main" id="{B9952144-EA4B-DA48-862D-4EF750A11288}"/>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08" name="Freeform 35">
              <a:extLst>
                <a:ext uri="{FF2B5EF4-FFF2-40B4-BE49-F238E27FC236}">
                  <a16:creationId xmlns:a16="http://schemas.microsoft.com/office/drawing/2014/main" id="{AEEAAEC6-C18D-5C47-BA1F-EAD5A1D3FDA5}"/>
                </a:ext>
              </a:extLst>
            </p:cNvPr>
            <p:cNvSpPr>
              <a:spLocks noChangeArrowheads="1"/>
            </p:cNvSpPr>
            <p:nvPr/>
          </p:nvSpPr>
          <p:spPr bwMode="auto">
            <a:xfrm>
              <a:off x="6013794" y="4657018"/>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FFFFFF"/>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35DDF5BE-4372-BF4B-B6DC-AC2AB8DC7485}"/>
              </a:ext>
            </a:extLst>
          </p:cNvPr>
          <p:cNvGrpSpPr/>
          <p:nvPr userDrawn="1"/>
        </p:nvGrpSpPr>
        <p:grpSpPr>
          <a:xfrm>
            <a:off x="9529407" y="5060728"/>
            <a:ext cx="710291" cy="710292"/>
            <a:chOff x="8067867" y="4528578"/>
            <a:chExt cx="710291" cy="710292"/>
          </a:xfrm>
        </p:grpSpPr>
        <p:sp>
          <p:nvSpPr>
            <p:cNvPr id="410" name="Rectangle 409">
              <a:extLst>
                <a:ext uri="{FF2B5EF4-FFF2-40B4-BE49-F238E27FC236}">
                  <a16:creationId xmlns:a16="http://schemas.microsoft.com/office/drawing/2014/main" id="{CCAF9E8C-18EF-934A-8C3F-7FCECF1DB4C1}"/>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1" name="Freeform 1">
              <a:extLst>
                <a:ext uri="{FF2B5EF4-FFF2-40B4-BE49-F238E27FC236}">
                  <a16:creationId xmlns:a16="http://schemas.microsoft.com/office/drawing/2014/main" id="{59876C4C-753A-524F-B58D-DFEC7121552E}"/>
                </a:ext>
              </a:extLst>
            </p:cNvPr>
            <p:cNvSpPr>
              <a:spLocks noChangeArrowheads="1"/>
            </p:cNvSpPr>
            <p:nvPr/>
          </p:nvSpPr>
          <p:spPr bwMode="auto">
            <a:xfrm>
              <a:off x="8188062" y="4663856"/>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FFFFFF"/>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BD467C9C-5B10-6546-BE79-AB56A93BBBEE}"/>
              </a:ext>
            </a:extLst>
          </p:cNvPr>
          <p:cNvGrpSpPr/>
          <p:nvPr userDrawn="1"/>
        </p:nvGrpSpPr>
        <p:grpSpPr>
          <a:xfrm>
            <a:off x="8444514" y="5060728"/>
            <a:ext cx="710291" cy="710292"/>
            <a:chOff x="6982974" y="4528578"/>
            <a:chExt cx="710291" cy="710292"/>
          </a:xfrm>
        </p:grpSpPr>
        <p:sp>
          <p:nvSpPr>
            <p:cNvPr id="413" name="Rectangle 412">
              <a:extLst>
                <a:ext uri="{FF2B5EF4-FFF2-40B4-BE49-F238E27FC236}">
                  <a16:creationId xmlns:a16="http://schemas.microsoft.com/office/drawing/2014/main" id="{A49A1D4B-6765-1A46-9673-A8C84EB69CF2}"/>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414" name="Freeform 2">
              <a:extLst>
                <a:ext uri="{FF2B5EF4-FFF2-40B4-BE49-F238E27FC236}">
                  <a16:creationId xmlns:a16="http://schemas.microsoft.com/office/drawing/2014/main" id="{414F1251-0FB3-7C41-8330-2E737B2EE7CC}"/>
                </a:ext>
              </a:extLst>
            </p:cNvPr>
            <p:cNvSpPr>
              <a:spLocks noChangeArrowheads="1"/>
            </p:cNvSpPr>
            <p:nvPr/>
          </p:nvSpPr>
          <p:spPr bwMode="auto">
            <a:xfrm>
              <a:off x="7113488" y="4659093"/>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648922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6" name="Picture 5">
            <a:extLst>
              <a:ext uri="{FF2B5EF4-FFF2-40B4-BE49-F238E27FC236}">
                <a16:creationId xmlns:a16="http://schemas.microsoft.com/office/drawing/2014/main" id="{469EECEB-BA86-4A4B-AD96-30C725B85C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2870275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4AAAA9D-C56F-BC4C-ACCD-BDCA600579EC}"/>
              </a:ext>
            </a:extLst>
          </p:cNvPr>
          <p:cNvSpPr>
            <a:spLocks noGrp="1"/>
          </p:cNvSpPr>
          <p:nvPr>
            <p:ph type="dt" sz="half" idx="2"/>
          </p:nvPr>
        </p:nvSpPr>
        <p:spPr>
          <a:xfrm>
            <a:off x="838201" y="6356357"/>
            <a:ext cx="102385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11" name="Slide Number Placeholder 10">
            <a:extLst>
              <a:ext uri="{FF2B5EF4-FFF2-40B4-BE49-F238E27FC236}">
                <a16:creationId xmlns:a16="http://schemas.microsoft.com/office/drawing/2014/main" id="{81FC8314-BA86-A849-80B5-0958D023E342}"/>
              </a:ext>
            </a:extLst>
          </p:cNvPr>
          <p:cNvSpPr>
            <a:spLocks noGrp="1"/>
          </p:cNvSpPr>
          <p:nvPr>
            <p:ph type="sldNum" sz="quarter" idx="4"/>
          </p:nvPr>
        </p:nvSpPr>
        <p:spPr>
          <a:xfrm>
            <a:off x="1559125" y="6356357"/>
            <a:ext cx="47705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756B3D-1FFC-5949-AE9E-F1302151507F}" type="slidenum">
              <a:rPr lang="fi-FI" smtClean="0"/>
              <a:pPr/>
              <a:t>‹#›</a:t>
            </a:fld>
            <a:endParaRPr lang="fi-FI"/>
          </a:p>
        </p:txBody>
      </p:sp>
      <p:sp>
        <p:nvSpPr>
          <p:cNvPr id="12" name="Text Placeholder 11">
            <a:extLst>
              <a:ext uri="{FF2B5EF4-FFF2-40B4-BE49-F238E27FC236}">
                <a16:creationId xmlns:a16="http://schemas.microsoft.com/office/drawing/2014/main" id="{2466DC5A-235A-5149-ADA1-11D3EF97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296175300"/>
      </p:ext>
    </p:extLst>
  </p:cSld>
  <p:clrMap bg1="lt1" tx1="dk1" bg2="lt2" tx2="dk2" accent1="accent1" accent2="accent2" accent3="accent3" accent4="accent4" accent5="accent5" accent6="accent6" hlink="hlink" folHlink="folHlink"/>
  <p:sldLayoutIdLst>
    <p:sldLayoutId id="2147483751" r:id="rId1"/>
    <p:sldLayoutId id="2147483773" r:id="rId2"/>
    <p:sldLayoutId id="2147483715" r:id="rId3"/>
    <p:sldLayoutId id="2147483716" r:id="rId4"/>
    <p:sldLayoutId id="2147483717" r:id="rId5"/>
    <p:sldLayoutId id="2147483776" r:id="rId6"/>
    <p:sldLayoutId id="2147483778" r:id="rId7"/>
    <p:sldLayoutId id="2147483777" r:id="rId8"/>
    <p:sldLayoutId id="2147483718" r:id="rId9"/>
    <p:sldLayoutId id="2147483774" r:id="rId10"/>
    <p:sldLayoutId id="2147483775"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2" r:id="rId24"/>
    <p:sldLayoutId id="2147483733" r:id="rId25"/>
    <p:sldLayoutId id="2147483734" r:id="rId26"/>
    <p:sldLayoutId id="2147483735" r:id="rId27"/>
    <p:sldLayoutId id="2147483740" r:id="rId28"/>
    <p:sldLayoutId id="2147483744" r:id="rId29"/>
    <p:sldLayoutId id="2147483745" r:id="rId30"/>
    <p:sldLayoutId id="2147483746" r:id="rId31"/>
    <p:sldLayoutId id="2147483747" r:id="rId32"/>
    <p:sldLayoutId id="2147483765" r:id="rId33"/>
    <p:sldLayoutId id="2147483779" r:id="rId34"/>
    <p:sldLayoutId id="2147483756" r:id="rId35"/>
    <p:sldLayoutId id="2147483766" r:id="rId36"/>
    <p:sldLayoutId id="2147483767" r:id="rId37"/>
    <p:sldLayoutId id="2147483768" r:id="rId38"/>
    <p:sldLayoutId id="2147483769" r:id="rId39"/>
    <p:sldLayoutId id="2147483770" r:id="rId40"/>
    <p:sldLayoutId id="2147483771" r:id="rId41"/>
    <p:sldLayoutId id="2147483772" r:id="rId42"/>
  </p:sldLayoutIdLst>
  <p:hf sldNum="0" hdr="0" dt="0"/>
  <p:txStyles>
    <p:title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ville.utu.fi/"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ville.utu.fi/"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tuija.saavalainen@vantaa.fi" TargetMode="External"/><Relationship Id="rId2" Type="http://schemas.openxmlformats.org/officeDocument/2006/relationships/hyperlink" Target="mailto:mari.gronroos@vantaa.fi"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oppimisanalytiikka.fi/"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E211DF-139F-9749-9CF0-B28C1E1FF4F1}"/>
              </a:ext>
            </a:extLst>
          </p:cNvPr>
          <p:cNvSpPr>
            <a:spLocks noGrp="1"/>
          </p:cNvSpPr>
          <p:nvPr>
            <p:ph type="subTitle" idx="1"/>
          </p:nvPr>
        </p:nvSpPr>
        <p:spPr/>
        <p:txBody>
          <a:bodyPr/>
          <a:lstStyle/>
          <a:p>
            <a:endParaRPr lang="fi-FI"/>
          </a:p>
        </p:txBody>
      </p:sp>
      <p:sp>
        <p:nvSpPr>
          <p:cNvPr id="3" name="Title 2">
            <a:extLst>
              <a:ext uri="{FF2B5EF4-FFF2-40B4-BE49-F238E27FC236}">
                <a16:creationId xmlns:a16="http://schemas.microsoft.com/office/drawing/2014/main" id="{03F29FB8-1FB5-0247-892C-304BB6D6AFDB}"/>
              </a:ext>
            </a:extLst>
          </p:cNvPr>
          <p:cNvSpPr>
            <a:spLocks noGrp="1"/>
          </p:cNvSpPr>
          <p:nvPr>
            <p:ph type="title"/>
          </p:nvPr>
        </p:nvSpPr>
        <p:spPr/>
        <p:txBody>
          <a:bodyPr/>
          <a:lstStyle/>
          <a:p>
            <a:r>
              <a:rPr lang="fi-FI" sz="3200"/>
              <a:t>Matematiikan (peruslaskutaitojen) oppimisen tuen tarpeen arviointi perusopetuksen luokilla 3 ja 7 digitaalisesti FUNA-välineellä keväällä 2023</a:t>
            </a:r>
          </a:p>
        </p:txBody>
      </p:sp>
    </p:spTree>
    <p:extLst>
      <p:ext uri="{BB962C8B-B14F-4D97-AF65-F5344CB8AC3E}">
        <p14:creationId xmlns:p14="http://schemas.microsoft.com/office/powerpoint/2010/main" val="71413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2E1ABD-843F-6D0F-88CF-27CA41160B16}"/>
              </a:ext>
            </a:extLst>
          </p:cNvPr>
          <p:cNvSpPr>
            <a:spLocks noGrp="1"/>
          </p:cNvSpPr>
          <p:nvPr>
            <p:ph type="title"/>
          </p:nvPr>
        </p:nvSpPr>
        <p:spPr/>
        <p:txBody>
          <a:bodyPr/>
          <a:lstStyle/>
          <a:p>
            <a:r>
              <a:rPr lang="fi-FI"/>
              <a:t>Lisää ennakkovalmisteluista (samat ohjeet videoilla)</a:t>
            </a:r>
          </a:p>
        </p:txBody>
      </p:sp>
      <p:sp>
        <p:nvSpPr>
          <p:cNvPr id="3" name="Sisällön paikkamerkki 2">
            <a:extLst>
              <a:ext uri="{FF2B5EF4-FFF2-40B4-BE49-F238E27FC236}">
                <a16:creationId xmlns:a16="http://schemas.microsoft.com/office/drawing/2014/main" id="{E487DE88-4F4D-5247-DC07-53A5DD979D54}"/>
              </a:ext>
            </a:extLst>
          </p:cNvPr>
          <p:cNvSpPr>
            <a:spLocks noGrp="1"/>
          </p:cNvSpPr>
          <p:nvPr>
            <p:ph idx="1"/>
          </p:nvPr>
        </p:nvSpPr>
        <p:spPr/>
        <p:txBody>
          <a:bodyPr>
            <a:normAutofit/>
          </a:bodyPr>
          <a:lstStyle/>
          <a:p>
            <a:r>
              <a:rPr lang="fi-FI" sz="2000">
                <a:solidFill>
                  <a:srgbClr val="000000"/>
                </a:solidFill>
                <a:latin typeface="Calibri" panose="020F0502020204030204" pitchFamily="34" charset="0"/>
                <a:ea typeface="Times New Roman" panose="02020603050405020304" pitchFamily="18" charset="0"/>
              </a:rPr>
              <a:t>1</a:t>
            </a:r>
            <a:r>
              <a:rPr lang="fi-FI" sz="2000">
                <a:solidFill>
                  <a:srgbClr val="000000"/>
                </a:solidFill>
                <a:effectLst/>
                <a:latin typeface="Calibri" panose="020F0502020204030204" pitchFamily="34" charset="0"/>
                <a:ea typeface="Times New Roman" panose="02020603050405020304" pitchFamily="18" charset="0"/>
              </a:rPr>
              <a:t>) Opettajat kirjautuvat koulunsa sähköpostitunnuksilla </a:t>
            </a:r>
            <a:r>
              <a:rPr lang="fi-FI" sz="2000" err="1">
                <a:solidFill>
                  <a:srgbClr val="000000"/>
                </a:solidFill>
                <a:effectLst/>
                <a:latin typeface="Calibri" panose="020F0502020204030204" pitchFamily="34" charset="0"/>
                <a:ea typeface="Times New Roman" panose="02020603050405020304" pitchFamily="18" charset="0"/>
              </a:rPr>
              <a:t>ViLLEen</a:t>
            </a:r>
            <a:r>
              <a:rPr lang="fi-FI" sz="2000">
                <a:solidFill>
                  <a:srgbClr val="000000"/>
                </a:solidFill>
                <a:effectLst/>
                <a:latin typeface="Calibri" panose="020F0502020204030204" pitchFamily="34" charset="0"/>
                <a:ea typeface="Times New Roman" panose="02020603050405020304" pitchFamily="18" charset="0"/>
              </a:rPr>
              <a:t> osoitteessa </a:t>
            </a:r>
            <a:r>
              <a:rPr lang="fi-FI" sz="2000" b="1">
                <a:solidFill>
                  <a:srgbClr val="000000"/>
                </a:solidFill>
                <a:effectLst/>
                <a:latin typeface="Calibri" panose="020F0502020204030204" pitchFamily="34" charset="0"/>
                <a:ea typeface="Times New Roman" panose="02020603050405020304" pitchFamily="18" charset="0"/>
              </a:rPr>
              <a:t>ville.utu.fi </a:t>
            </a:r>
            <a:r>
              <a:rPr lang="fi-FI" sz="2000">
                <a:solidFill>
                  <a:srgbClr val="000000"/>
                </a:solidFill>
                <a:effectLst/>
                <a:latin typeface="Calibri" panose="020F0502020204030204" pitchFamily="34" charset="0"/>
                <a:ea typeface="Times New Roman" panose="02020603050405020304" pitchFamily="18" charset="0"/>
              </a:rPr>
              <a:t>käyttäen joko Google-, Microsoft-tunnistautumista.</a:t>
            </a:r>
            <a:br>
              <a:rPr lang="fi-FI" sz="2000">
                <a:solidFill>
                  <a:srgbClr val="000000"/>
                </a:solidFill>
                <a:effectLst/>
                <a:latin typeface="Calibri" panose="020F0502020204030204" pitchFamily="34" charset="0"/>
                <a:ea typeface="Times New Roman" panose="02020603050405020304" pitchFamily="18" charset="0"/>
              </a:rPr>
            </a:br>
            <a:r>
              <a:rPr lang="fi-FI" sz="2000">
                <a:solidFill>
                  <a:srgbClr val="000000"/>
                </a:solidFill>
                <a:effectLst/>
                <a:latin typeface="Calibri" panose="020F0502020204030204" pitchFamily="34" charset="0"/>
                <a:ea typeface="Times New Roman" panose="02020603050405020304" pitchFamily="18" charset="0"/>
              </a:rPr>
              <a:t>2) Kirjauduttuaan opettajat valitsevat oikean yläkulman käyttäjävalikosta kohdan </a:t>
            </a:r>
            <a:r>
              <a:rPr lang="fi-FI" sz="2000" i="1">
                <a:solidFill>
                  <a:srgbClr val="000000"/>
                </a:solidFill>
                <a:effectLst/>
                <a:latin typeface="Calibri" panose="020F0502020204030204" pitchFamily="34" charset="0"/>
                <a:ea typeface="Times New Roman" panose="02020603050405020304" pitchFamily="18" charset="0"/>
              </a:rPr>
              <a:t>Lisää kurssi / koodi</a:t>
            </a:r>
            <a:r>
              <a:rPr lang="fi-FI" sz="2000">
                <a:solidFill>
                  <a:srgbClr val="000000"/>
                </a:solidFill>
                <a:effectLst/>
                <a:latin typeface="Calibri" panose="020F0502020204030204" pitchFamily="34" charset="0"/>
                <a:ea typeface="Times New Roman" panose="02020603050405020304" pitchFamily="18" charset="0"/>
              </a:rPr>
              <a:t> (Tai kohdan </a:t>
            </a:r>
            <a:r>
              <a:rPr lang="fi-FI" sz="2000" i="1">
                <a:solidFill>
                  <a:srgbClr val="000000"/>
                </a:solidFill>
                <a:effectLst/>
                <a:latin typeface="Calibri" panose="020F0502020204030204" pitchFamily="34" charset="0"/>
                <a:ea typeface="Times New Roman" panose="02020603050405020304" pitchFamily="18" charset="0"/>
              </a:rPr>
              <a:t>Anna aktivointikoodi</a:t>
            </a:r>
            <a:r>
              <a:rPr lang="fi-FI" sz="2000">
                <a:solidFill>
                  <a:srgbClr val="000000"/>
                </a:solidFill>
                <a:effectLst/>
                <a:latin typeface="Calibri" panose="020F0502020204030204" pitchFamily="34" charset="0"/>
                <a:ea typeface="Times New Roman" panose="02020603050405020304" pitchFamily="18" charset="0"/>
              </a:rPr>
              <a:t>, mikäli heillä on </a:t>
            </a:r>
            <a:r>
              <a:rPr lang="fi-FI" sz="2000" err="1">
                <a:solidFill>
                  <a:srgbClr val="000000"/>
                </a:solidFill>
                <a:effectLst/>
                <a:latin typeface="Calibri" panose="020F0502020204030204" pitchFamily="34" charset="0"/>
                <a:ea typeface="Times New Roman" panose="02020603050405020304" pitchFamily="18" charset="0"/>
              </a:rPr>
              <a:t>ViLLE</a:t>
            </a:r>
            <a:r>
              <a:rPr lang="fi-FI" sz="2000">
                <a:solidFill>
                  <a:srgbClr val="000000"/>
                </a:solidFill>
                <a:effectLst/>
                <a:latin typeface="Calibri" panose="020F0502020204030204" pitchFamily="34" charset="0"/>
                <a:ea typeface="Times New Roman" panose="02020603050405020304" pitchFamily="18" charset="0"/>
              </a:rPr>
              <a:t>-opettajatunnukset).</a:t>
            </a:r>
            <a:br>
              <a:rPr lang="fi-FI" sz="2000">
                <a:solidFill>
                  <a:srgbClr val="000000"/>
                </a:solidFill>
                <a:effectLst/>
                <a:latin typeface="Calibri" panose="020F0502020204030204" pitchFamily="34" charset="0"/>
                <a:ea typeface="Times New Roman" panose="02020603050405020304" pitchFamily="18" charset="0"/>
              </a:rPr>
            </a:br>
            <a:r>
              <a:rPr lang="fi-FI" sz="2000">
                <a:solidFill>
                  <a:srgbClr val="000000"/>
                </a:solidFill>
                <a:effectLst/>
                <a:latin typeface="Calibri" panose="020F0502020204030204" pitchFamily="34" charset="0"/>
                <a:ea typeface="Times New Roman" panose="02020603050405020304" pitchFamily="18" charset="0"/>
              </a:rPr>
              <a:t>3) Opettaja syöttää yllä olevan </a:t>
            </a:r>
            <a:r>
              <a:rPr lang="fi-FI" sz="2000" b="1">
                <a:solidFill>
                  <a:srgbClr val="000000"/>
                </a:solidFill>
                <a:effectLst/>
                <a:latin typeface="Calibri" panose="020F0502020204030204" pitchFamily="34" charset="0"/>
                <a:ea typeface="Times New Roman" panose="02020603050405020304" pitchFamily="18" charset="0"/>
              </a:rPr>
              <a:t>aktivointikoodin</a:t>
            </a:r>
            <a:r>
              <a:rPr lang="fi-FI" sz="2000">
                <a:solidFill>
                  <a:srgbClr val="000000"/>
                </a:solidFill>
                <a:effectLst/>
                <a:latin typeface="Calibri" panose="020F0502020204030204" pitchFamily="34" charset="0"/>
                <a:ea typeface="Times New Roman" panose="02020603050405020304" pitchFamily="18" charset="0"/>
              </a:rPr>
              <a:t> avautuvaan ikkunaan ja painaa OK.</a:t>
            </a:r>
            <a:br>
              <a:rPr lang="fi-FI" sz="2000">
                <a:solidFill>
                  <a:srgbClr val="000000"/>
                </a:solidFill>
                <a:effectLst/>
                <a:latin typeface="Calibri" panose="020F0502020204030204" pitchFamily="34" charset="0"/>
                <a:ea typeface="Times New Roman" panose="02020603050405020304" pitchFamily="18" charset="0"/>
              </a:rPr>
            </a:br>
            <a:r>
              <a:rPr lang="fi-FI" sz="2000">
                <a:solidFill>
                  <a:srgbClr val="000000"/>
                </a:solidFill>
                <a:effectLst/>
                <a:latin typeface="Calibri" panose="020F0502020204030204" pitchFamily="34" charset="0"/>
                <a:ea typeface="Times New Roman" panose="02020603050405020304" pitchFamily="18" charset="0"/>
              </a:rPr>
              <a:t>4) Opettaja täyttää aktivoinnissa pyydetyt tiedot (mm. Koulunsa, FUNA-mittauksen kielen sekä nimeää ryhmät, joille FUNA-mittauksen teettää).</a:t>
            </a:r>
            <a:br>
              <a:rPr lang="fi-FI" sz="2000">
                <a:solidFill>
                  <a:srgbClr val="000000"/>
                </a:solidFill>
                <a:effectLst/>
                <a:latin typeface="Calibri" panose="020F0502020204030204" pitchFamily="34" charset="0"/>
                <a:ea typeface="Times New Roman" panose="02020603050405020304" pitchFamily="18" charset="0"/>
              </a:rPr>
            </a:br>
            <a:r>
              <a:rPr lang="fi-FI" sz="2000">
                <a:solidFill>
                  <a:srgbClr val="000000"/>
                </a:solidFill>
                <a:effectLst/>
                <a:latin typeface="Calibri" panose="020F0502020204030204" pitchFamily="34" charset="0"/>
                <a:ea typeface="Times New Roman" panose="02020603050405020304" pitchFamily="18" charset="0"/>
              </a:rPr>
              <a:t>5) Aktivoinnin päätteeksi opettaja saa kullekin ilmoittamalleen ryhmälle oman </a:t>
            </a:r>
            <a:r>
              <a:rPr lang="fi-FI" sz="2000" b="1">
                <a:solidFill>
                  <a:srgbClr val="000000"/>
                </a:solidFill>
                <a:effectLst/>
                <a:latin typeface="Calibri" panose="020F0502020204030204" pitchFamily="34" charset="0"/>
                <a:ea typeface="Times New Roman" panose="02020603050405020304" pitchFamily="18" charset="0"/>
              </a:rPr>
              <a:t>kurssikoodin</a:t>
            </a:r>
            <a:r>
              <a:rPr lang="fi-FI" sz="2000">
                <a:solidFill>
                  <a:srgbClr val="000000"/>
                </a:solidFill>
                <a:effectLst/>
                <a:latin typeface="Calibri" panose="020F0502020204030204" pitchFamily="34" charset="0"/>
                <a:ea typeface="Times New Roman" panose="02020603050405020304" pitchFamily="18" charset="0"/>
              </a:rPr>
              <a:t>, jonka hän kirjoittaa luokan taululle.</a:t>
            </a:r>
            <a:br>
              <a:rPr lang="fi-FI" sz="2000">
                <a:solidFill>
                  <a:srgbClr val="000000"/>
                </a:solidFill>
                <a:effectLst/>
                <a:latin typeface="Calibri" panose="020F0502020204030204" pitchFamily="34" charset="0"/>
                <a:ea typeface="Times New Roman" panose="02020603050405020304" pitchFamily="18" charset="0"/>
              </a:rPr>
            </a:br>
            <a:r>
              <a:rPr lang="fi-FI" sz="2000">
                <a:solidFill>
                  <a:srgbClr val="000000"/>
                </a:solidFill>
                <a:effectLst/>
                <a:latin typeface="Calibri" panose="020F0502020204030204" pitchFamily="34" charset="0"/>
                <a:ea typeface="Times New Roman" panose="02020603050405020304" pitchFamily="18" charset="0"/>
              </a:rPr>
              <a:t>6) Oppilaat kirjautuvat omilla koulun sähköpostitunnuksilla </a:t>
            </a:r>
            <a:r>
              <a:rPr lang="fi-FI" sz="2000" err="1">
                <a:solidFill>
                  <a:srgbClr val="000000"/>
                </a:solidFill>
                <a:effectLst/>
                <a:latin typeface="Calibri" panose="020F0502020204030204" pitchFamily="34" charset="0"/>
                <a:ea typeface="Times New Roman" panose="02020603050405020304" pitchFamily="18" charset="0"/>
              </a:rPr>
              <a:t>ViLLEen</a:t>
            </a:r>
            <a:r>
              <a:rPr lang="fi-FI" sz="2000">
                <a:solidFill>
                  <a:srgbClr val="000000"/>
                </a:solidFill>
                <a:effectLst/>
                <a:latin typeface="Calibri" panose="020F0502020204030204" pitchFamily="34" charset="0"/>
                <a:ea typeface="Times New Roman" panose="02020603050405020304" pitchFamily="18" charset="0"/>
              </a:rPr>
              <a:t> ja valitsevat kirjauduttuaan oikean yläkulman käyttäjävalikosta kohdan </a:t>
            </a:r>
            <a:r>
              <a:rPr lang="fi-FI" sz="2000" i="1">
                <a:solidFill>
                  <a:srgbClr val="000000"/>
                </a:solidFill>
                <a:effectLst/>
                <a:latin typeface="Calibri" panose="020F0502020204030204" pitchFamily="34" charset="0"/>
                <a:ea typeface="Times New Roman" panose="02020603050405020304" pitchFamily="18" charset="0"/>
              </a:rPr>
              <a:t>Lisää kurssi / koodi</a:t>
            </a:r>
            <a:r>
              <a:rPr lang="fi-FI" sz="2000">
                <a:solidFill>
                  <a:srgbClr val="000000"/>
                </a:solidFill>
                <a:effectLst/>
                <a:latin typeface="Calibri" panose="020F0502020204030204" pitchFamily="34" charset="0"/>
                <a:ea typeface="Times New Roman" panose="02020603050405020304" pitchFamily="18" charset="0"/>
              </a:rPr>
              <a:t> ja syöttävät taululle kirjoitetun </a:t>
            </a:r>
            <a:r>
              <a:rPr lang="fi-FI" sz="2000" b="1">
                <a:solidFill>
                  <a:srgbClr val="000000"/>
                </a:solidFill>
                <a:effectLst/>
                <a:latin typeface="Calibri" panose="020F0502020204030204" pitchFamily="34" charset="0"/>
                <a:ea typeface="Times New Roman" panose="02020603050405020304" pitchFamily="18" charset="0"/>
              </a:rPr>
              <a:t>kurssikoodin</a:t>
            </a:r>
            <a:r>
              <a:rPr lang="fi-FI" sz="2000">
                <a:solidFill>
                  <a:srgbClr val="000000"/>
                </a:solidFill>
                <a:effectLst/>
                <a:latin typeface="Calibri" panose="020F0502020204030204" pitchFamily="34" charset="0"/>
                <a:ea typeface="Times New Roman" panose="02020603050405020304" pitchFamily="18" charset="0"/>
              </a:rPr>
              <a:t> avautuvaan ikkunaan ja vahvistavat liittymisensä kurssille.</a:t>
            </a:r>
            <a:br>
              <a:rPr lang="fi-FI" sz="2000">
                <a:solidFill>
                  <a:srgbClr val="000000"/>
                </a:solidFill>
                <a:effectLst/>
                <a:latin typeface="Calibri" panose="020F0502020204030204" pitchFamily="34" charset="0"/>
                <a:ea typeface="Times New Roman" panose="02020603050405020304" pitchFamily="18" charset="0"/>
              </a:rPr>
            </a:br>
            <a:r>
              <a:rPr lang="fi-FI" sz="2000">
                <a:solidFill>
                  <a:srgbClr val="000000"/>
                </a:solidFill>
                <a:effectLst/>
                <a:latin typeface="Calibri" panose="020F0502020204030204" pitchFamily="34" charset="0"/>
                <a:ea typeface="Times New Roman" panose="02020603050405020304" pitchFamily="18" charset="0"/>
              </a:rPr>
              <a:t>7) Nyt matematiikan FUNA-mittaus on valmis tehtäväksi.</a:t>
            </a:r>
            <a:endParaRPr lang="fi-FI" sz="2000"/>
          </a:p>
        </p:txBody>
      </p:sp>
    </p:spTree>
    <p:extLst>
      <p:ext uri="{BB962C8B-B14F-4D97-AF65-F5344CB8AC3E}">
        <p14:creationId xmlns:p14="http://schemas.microsoft.com/office/powerpoint/2010/main" val="364126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E211DF-139F-9749-9CF0-B28C1E1FF4F1}"/>
              </a:ext>
            </a:extLst>
          </p:cNvPr>
          <p:cNvSpPr>
            <a:spLocks noGrp="1"/>
          </p:cNvSpPr>
          <p:nvPr>
            <p:ph type="subTitle" idx="1"/>
          </p:nvPr>
        </p:nvSpPr>
        <p:spPr/>
        <p:txBody>
          <a:bodyPr/>
          <a:lstStyle/>
          <a:p>
            <a:endParaRPr lang="fi-FI"/>
          </a:p>
        </p:txBody>
      </p:sp>
      <p:sp>
        <p:nvSpPr>
          <p:cNvPr id="3" name="Title 2">
            <a:extLst>
              <a:ext uri="{FF2B5EF4-FFF2-40B4-BE49-F238E27FC236}">
                <a16:creationId xmlns:a16="http://schemas.microsoft.com/office/drawing/2014/main" id="{03F29FB8-1FB5-0247-892C-304BB6D6AFDB}"/>
              </a:ext>
            </a:extLst>
          </p:cNvPr>
          <p:cNvSpPr>
            <a:spLocks noGrp="1"/>
          </p:cNvSpPr>
          <p:nvPr>
            <p:ph type="title"/>
          </p:nvPr>
        </p:nvSpPr>
        <p:spPr/>
        <p:txBody>
          <a:bodyPr/>
          <a:lstStyle/>
          <a:p>
            <a:r>
              <a:rPr lang="fi-FI" sz="5400"/>
              <a:t>Arvioinnin toteuttaminen</a:t>
            </a:r>
          </a:p>
        </p:txBody>
      </p:sp>
    </p:spTree>
    <p:extLst>
      <p:ext uri="{BB962C8B-B14F-4D97-AF65-F5344CB8AC3E}">
        <p14:creationId xmlns:p14="http://schemas.microsoft.com/office/powerpoint/2010/main" val="61427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Ajankäyttö</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fi-FI" sz="2800"/>
              <a:t>Opettajan ennakkovalmistelut (oppilasryhmän aktivointi) ja Chromebookien varaus noin 30 minuuttia</a:t>
            </a:r>
            <a:endParaRPr lang="fi-FI" sz="2800">
              <a:cs typeface="Calibri"/>
            </a:endParaRPr>
          </a:p>
          <a:p>
            <a:pPr marL="285750" indent="-285750">
              <a:buFont typeface="Arial" panose="020B0604020202020204" pitchFamily="34" charset="0"/>
              <a:buChar char="•"/>
            </a:pPr>
            <a:r>
              <a:rPr lang="fi-FI" sz="2800"/>
              <a:t>Testitilanne yksi oppitunti (45 min)</a:t>
            </a:r>
            <a:endParaRPr lang="fi-FI" sz="2800">
              <a:cs typeface="Calibri"/>
            </a:endParaRPr>
          </a:p>
          <a:p>
            <a:pPr marL="285750" indent="-285750">
              <a:buFont typeface="Arial" panose="020B0604020202020204" pitchFamily="34" charset="0"/>
              <a:buChar char="•"/>
            </a:pPr>
            <a:r>
              <a:rPr lang="fi-FI" sz="2800"/>
              <a:t>Viestintä huoltajille: ennakkoilmoitus FUNA-testistä (10 min)</a:t>
            </a:r>
            <a:endParaRPr lang="fi-FI" sz="2800">
              <a:cs typeface="Calibri"/>
            </a:endParaRPr>
          </a:p>
          <a:p>
            <a:pPr marL="285750" indent="-285750">
              <a:buFont typeface="Arial" panose="020B0604020202020204" pitchFamily="34" charset="0"/>
              <a:buChar char="•"/>
            </a:pPr>
            <a:r>
              <a:rPr lang="fi-FI" sz="2800"/>
              <a:t>Testien tulkinta yhdessä erityisopettajan kanssa (45 min)</a:t>
            </a:r>
            <a:endParaRPr lang="fi-FI" sz="2800">
              <a:cs typeface="Calibri"/>
            </a:endParaRPr>
          </a:p>
          <a:p>
            <a:pPr marL="285750" indent="-285750">
              <a:buFont typeface="Arial" panose="020B0604020202020204" pitchFamily="34" charset="0"/>
              <a:buChar char="•"/>
            </a:pPr>
            <a:endParaRPr lang="fi-FI"/>
          </a:p>
          <a:p>
            <a:endParaRPr lang="fi-FI"/>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341865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Ennakkovalmistelut</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a:lstStyle/>
          <a:p>
            <a:pPr marL="285750" indent="-285750">
              <a:buFont typeface="Arial" panose="020B0604020202020204" pitchFamily="34" charset="0"/>
              <a:buChar char="•"/>
            </a:pPr>
            <a:r>
              <a:rPr lang="fi-FI" sz="2000"/>
              <a:t>Varaa oppilaille Chromebookit</a:t>
            </a:r>
          </a:p>
          <a:p>
            <a:pPr marL="285750" indent="-285750">
              <a:buFont typeface="Arial" panose="020B0604020202020204" pitchFamily="34" charset="0"/>
              <a:buChar char="•"/>
            </a:pPr>
            <a:r>
              <a:rPr lang="fi-FI" sz="2000"/>
              <a:t>Varmista, että koneissa on riittävästi virtaa</a:t>
            </a:r>
          </a:p>
          <a:p>
            <a:pPr marL="285750" indent="-285750">
              <a:buFont typeface="Arial" panose="020B0604020202020204" pitchFamily="34" charset="0"/>
              <a:buChar char="•"/>
            </a:pPr>
            <a:r>
              <a:rPr lang="fi-FI" sz="2000"/>
              <a:t>Huolehdi, että jokaisella oppilaalla on toimiva @opp.eduvantaa.fi -tunnus</a:t>
            </a:r>
          </a:p>
          <a:p>
            <a:pPr marL="285750" indent="-285750">
              <a:buFont typeface="Arial" panose="020B0604020202020204" pitchFamily="34" charset="0"/>
              <a:buChar char="•"/>
            </a:pPr>
            <a:r>
              <a:rPr lang="fi-FI" sz="2000"/>
              <a:t>Oppilaat käyttävät testiä tehdessään joko näppäimistön S- ja L –näppäimiä tai kosketusnäyttöä -&gt; </a:t>
            </a:r>
            <a:r>
              <a:rPr lang="fi-FI" sz="2000">
                <a:solidFill>
                  <a:srgbClr val="FF0000"/>
                </a:solidFill>
              </a:rPr>
              <a:t>TESTISSÄ EI KÄYTETÄ HIIRTÄ</a:t>
            </a:r>
          </a:p>
          <a:p>
            <a:r>
              <a:rPr lang="fi-FI" sz="2000"/>
              <a:t>-&gt; Tämä selviää oppilaille testin alkuohjeistuksessa</a:t>
            </a:r>
          </a:p>
          <a:p>
            <a:pPr marL="285750" indent="-285750">
              <a:buFont typeface="Arial" panose="020B0604020202020204" pitchFamily="34" charset="0"/>
              <a:buChar char="•"/>
            </a:pPr>
            <a:r>
              <a:rPr lang="fi-FI" sz="2000"/>
              <a:t>Mieti testin ajankohta: pienet oppilaat välitunnin jälkeen? </a:t>
            </a:r>
          </a:p>
          <a:p>
            <a:pPr marL="285750" indent="-285750">
              <a:buFont typeface="Arial" panose="020B0604020202020204" pitchFamily="34" charset="0"/>
              <a:buChar char="•"/>
            </a:pPr>
            <a:r>
              <a:rPr lang="fi-FI" sz="2000"/>
              <a:t>Kuinka poissaolijoiden testit toteutetaan</a:t>
            </a:r>
          </a:p>
          <a:p>
            <a:pPr marL="285750" indent="-285750">
              <a:buFont typeface="Arial" panose="020B0604020202020204" pitchFamily="34" charset="0"/>
              <a:buChar char="•"/>
            </a:pPr>
            <a:r>
              <a:rPr lang="fi-FI" sz="2000"/>
              <a:t>KIRJOITA OPPILASRYHMÄN KURSSIKOODI TAULULLE (tämän saat, kun olet rekisteröitynyt Villeen ja luonut oppilasryhmäsi)</a:t>
            </a:r>
          </a:p>
          <a:p>
            <a:pPr marL="285750" indent="-285750">
              <a:buFont typeface="Arial" panose="020B0604020202020204" pitchFamily="34" charset="0"/>
              <a:buChar char="•"/>
            </a:pPr>
            <a:endParaRPr lang="fi-FI"/>
          </a:p>
          <a:p>
            <a:endParaRPr lang="fi-FI"/>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287740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Näin oppilaat kirjautuvat Villeen</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r>
              <a:rPr lang="fi-FI" sz="2400" b="0" i="0">
                <a:solidFill>
                  <a:srgbClr val="222222"/>
                </a:solidFill>
                <a:effectLst/>
                <a:latin typeface="Calibri"/>
                <a:cs typeface="Calibri"/>
              </a:rPr>
              <a:t>Oppilas kirjautuu </a:t>
            </a:r>
            <a:r>
              <a:rPr lang="fi-FI" sz="2400" b="0" i="0" err="1">
                <a:solidFill>
                  <a:srgbClr val="222222"/>
                </a:solidFill>
                <a:effectLst/>
                <a:latin typeface="Calibri"/>
                <a:cs typeface="Calibri"/>
              </a:rPr>
              <a:t>ViLLEen</a:t>
            </a:r>
            <a:r>
              <a:rPr lang="fi-FI" sz="2400" b="0" i="0">
                <a:solidFill>
                  <a:srgbClr val="222222"/>
                </a:solidFill>
                <a:effectLst/>
                <a:latin typeface="Calibri"/>
                <a:cs typeface="Calibri"/>
              </a:rPr>
              <a:t> osoitteessa </a:t>
            </a:r>
            <a:r>
              <a:rPr lang="fi-FI" sz="2400" b="0" i="0">
                <a:solidFill>
                  <a:srgbClr val="1155CC"/>
                </a:solidFill>
                <a:effectLst/>
                <a:latin typeface="Calibri"/>
                <a:cs typeface="Calibri"/>
                <a:hlinkClick r:id="rId2"/>
              </a:rPr>
              <a:t>ville.utu.fi</a:t>
            </a:r>
            <a:r>
              <a:rPr lang="fi-FI" sz="2400">
                <a:solidFill>
                  <a:srgbClr val="1155CC"/>
                </a:solidFill>
                <a:latin typeface="Calibri"/>
                <a:cs typeface="Calibri"/>
              </a:rPr>
              <a:t> </a:t>
            </a:r>
            <a:endParaRPr lang="fi-FI" sz="2400" b="0" i="0">
              <a:solidFill>
                <a:srgbClr val="1155CC"/>
              </a:solidFill>
              <a:effectLst/>
              <a:latin typeface="Calibri"/>
              <a:cs typeface="Calibri"/>
            </a:endParaRP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Kirjautuminen tapahtuu helpoiten </a:t>
            </a:r>
            <a:r>
              <a:rPr lang="fi-FI" sz="2400" b="0" i="0" err="1">
                <a:solidFill>
                  <a:srgbClr val="222222"/>
                </a:solidFill>
                <a:effectLst/>
                <a:latin typeface="Calibri"/>
                <a:cs typeface="Calibri"/>
              </a:rPr>
              <a:t>MPASSin</a:t>
            </a:r>
            <a:r>
              <a:rPr lang="fi-FI" sz="2400" b="0" i="0">
                <a:solidFill>
                  <a:srgbClr val="222222"/>
                </a:solidFill>
                <a:effectLst/>
                <a:latin typeface="Calibri"/>
                <a:cs typeface="Calibri"/>
              </a:rPr>
              <a:t> avulla</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Oppilas avaa oikean yläreunan käyttäjävalikon.</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Valitse </a:t>
            </a:r>
            <a:r>
              <a:rPr lang="fi-FI" sz="2400" b="0" i="1">
                <a:solidFill>
                  <a:srgbClr val="222222"/>
                </a:solidFill>
                <a:effectLst/>
                <a:latin typeface="Calibri"/>
                <a:cs typeface="Calibri"/>
              </a:rPr>
              <a:t>Lisää kurssi / koodi</a:t>
            </a:r>
            <a:r>
              <a:rPr lang="fi-FI" sz="2400" b="0" i="0">
                <a:solidFill>
                  <a:srgbClr val="222222"/>
                </a:solidFill>
                <a:effectLst/>
                <a:latin typeface="Calibri"/>
                <a:cs typeface="Calibri"/>
              </a:rPr>
              <a:t>.</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Syötä avautuvaan ikkunaan taululle kirjoitetun </a:t>
            </a:r>
            <a:r>
              <a:rPr lang="fi-FI" sz="2400" b="0" i="1">
                <a:solidFill>
                  <a:srgbClr val="222222"/>
                </a:solidFill>
                <a:effectLst/>
                <a:latin typeface="Calibri"/>
                <a:cs typeface="Calibri"/>
              </a:rPr>
              <a:t>Kurssin kurssikoodin</a:t>
            </a:r>
            <a:r>
              <a:rPr lang="fi-FI" sz="2400" b="0" i="0">
                <a:solidFill>
                  <a:srgbClr val="222222"/>
                </a:solidFill>
                <a:effectLst/>
                <a:latin typeface="Calibri"/>
                <a:cs typeface="Calibri"/>
              </a:rPr>
              <a:t> ja painaa OK.</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Oppilas hyväksyy kurssille liittymisen painamalla OK</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Nyt oppilaalle pitäisi avautua </a:t>
            </a:r>
            <a:r>
              <a:rPr lang="fi-FI" sz="2400" b="0" i="0" err="1">
                <a:solidFill>
                  <a:srgbClr val="222222"/>
                </a:solidFill>
                <a:effectLst/>
                <a:latin typeface="Calibri"/>
                <a:cs typeface="Calibri"/>
              </a:rPr>
              <a:t>FUNAn</a:t>
            </a:r>
            <a:r>
              <a:rPr lang="fi-FI" sz="2400" b="0" i="0">
                <a:solidFill>
                  <a:srgbClr val="222222"/>
                </a:solidFill>
                <a:effectLst/>
                <a:latin typeface="Calibri"/>
                <a:cs typeface="Calibri"/>
              </a:rPr>
              <a:t> sisältävän kurssin näkymä.</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Kun oppilaat ovat liittyneet kurssille, kaikki on valmista ja he voivat alkaa tekemään </a:t>
            </a:r>
            <a:r>
              <a:rPr lang="fi-FI" sz="2400" b="0" i="0" err="1">
                <a:solidFill>
                  <a:srgbClr val="222222"/>
                </a:solidFill>
                <a:effectLst/>
                <a:latin typeface="Calibri"/>
                <a:cs typeface="Calibri"/>
              </a:rPr>
              <a:t>FUNAa</a:t>
            </a:r>
            <a:r>
              <a:rPr lang="fi-FI" sz="2400" b="0" i="0">
                <a:solidFill>
                  <a:srgbClr val="222222"/>
                </a:solidFill>
                <a:effectLst/>
                <a:latin typeface="Calibri"/>
                <a:cs typeface="Calibri"/>
              </a:rPr>
              <a:t>.</a:t>
            </a:r>
          </a:p>
          <a:p>
            <a:pPr algn="l"/>
            <a:endParaRPr lang="fi-FI" sz="2400">
              <a:cs typeface="Calibri"/>
            </a:endParaRPr>
          </a:p>
        </p:txBody>
      </p:sp>
    </p:spTree>
    <p:extLst>
      <p:ext uri="{BB962C8B-B14F-4D97-AF65-F5344CB8AC3E}">
        <p14:creationId xmlns:p14="http://schemas.microsoft.com/office/powerpoint/2010/main" val="23568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E211DF-139F-9749-9CF0-B28C1E1FF4F1}"/>
              </a:ext>
            </a:extLst>
          </p:cNvPr>
          <p:cNvSpPr>
            <a:spLocks noGrp="1"/>
          </p:cNvSpPr>
          <p:nvPr>
            <p:ph type="subTitle" idx="1"/>
          </p:nvPr>
        </p:nvSpPr>
        <p:spPr/>
        <p:txBody>
          <a:bodyPr/>
          <a:lstStyle/>
          <a:p>
            <a:r>
              <a:rPr lang="fi-FI"/>
              <a:t>Näitä ohjeita voit näyttää oppilaille testitilanteen alussa</a:t>
            </a:r>
          </a:p>
        </p:txBody>
      </p:sp>
      <p:sp>
        <p:nvSpPr>
          <p:cNvPr id="3" name="Title 2">
            <a:extLst>
              <a:ext uri="{FF2B5EF4-FFF2-40B4-BE49-F238E27FC236}">
                <a16:creationId xmlns:a16="http://schemas.microsoft.com/office/drawing/2014/main" id="{03F29FB8-1FB5-0247-892C-304BB6D6AFDB}"/>
              </a:ext>
            </a:extLst>
          </p:cNvPr>
          <p:cNvSpPr>
            <a:spLocks noGrp="1"/>
          </p:cNvSpPr>
          <p:nvPr>
            <p:ph type="title"/>
          </p:nvPr>
        </p:nvSpPr>
        <p:spPr/>
        <p:txBody>
          <a:bodyPr/>
          <a:lstStyle/>
          <a:p>
            <a:r>
              <a:rPr lang="fi-FI" sz="5400"/>
              <a:t>Oppilaiden ohjeet</a:t>
            </a:r>
          </a:p>
        </p:txBody>
      </p:sp>
    </p:spTree>
    <p:extLst>
      <p:ext uri="{BB962C8B-B14F-4D97-AF65-F5344CB8AC3E}">
        <p14:creationId xmlns:p14="http://schemas.microsoft.com/office/powerpoint/2010/main" val="264187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Aloitus</a:t>
            </a:r>
          </a:p>
        </p:txBody>
      </p:sp>
      <p:sp>
        <p:nvSpPr>
          <p:cNvPr id="5" name="Sisällön paikkamerkki 4">
            <a:extLst>
              <a:ext uri="{FF2B5EF4-FFF2-40B4-BE49-F238E27FC236}">
                <a16:creationId xmlns:a16="http://schemas.microsoft.com/office/drawing/2014/main" id="{FA3A822A-04D0-6EBF-B57F-DDD1753C2F6C}"/>
              </a:ext>
            </a:extLst>
          </p:cNvPr>
          <p:cNvSpPr>
            <a:spLocks noGrp="1"/>
          </p:cNvSpPr>
          <p:nvPr>
            <p:ph idx="1"/>
          </p:nvPr>
        </p:nvSpPr>
        <p:spPr/>
        <p:txBody>
          <a:bodyPr/>
          <a:lstStyle/>
          <a:p>
            <a:r>
              <a:rPr lang="fi-FI" sz="2400"/>
              <a:t>Onhan Chromebookissasi riittävästi virtaa?</a:t>
            </a:r>
          </a:p>
          <a:p>
            <a:r>
              <a:rPr lang="fi-FI" sz="2400"/>
              <a:t>Kirjaudu koneellesi omilla tunnuksillasi</a:t>
            </a:r>
          </a:p>
          <a:p>
            <a:r>
              <a:rPr lang="fi-FI" sz="2400"/>
              <a:t>Valitse Chrome-nettiselain</a:t>
            </a:r>
          </a:p>
          <a:p>
            <a:r>
              <a:rPr lang="fi-FI" sz="2400"/>
              <a:t>Odota opettajan ohjeita</a:t>
            </a:r>
          </a:p>
          <a:p>
            <a:endParaRPr lang="fi-FI"/>
          </a:p>
          <a:p>
            <a:endParaRPr lang="fi-FI"/>
          </a:p>
        </p:txBody>
      </p:sp>
    </p:spTree>
    <p:extLst>
      <p:ext uri="{BB962C8B-B14F-4D97-AF65-F5344CB8AC3E}">
        <p14:creationId xmlns:p14="http://schemas.microsoft.com/office/powerpoint/2010/main" val="42607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Oppilaiden kirjautuminen</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r>
              <a:rPr lang="fi-FI" sz="2400">
                <a:solidFill>
                  <a:srgbClr val="222222"/>
                </a:solidFill>
                <a:latin typeface="Calibri"/>
                <a:cs typeface="Calibri"/>
              </a:rPr>
              <a:t>Kirjaudu</a:t>
            </a:r>
            <a:r>
              <a:rPr lang="fi-FI" sz="2400" b="0" i="0">
                <a:solidFill>
                  <a:srgbClr val="222222"/>
                </a:solidFill>
                <a:effectLst/>
                <a:latin typeface="Calibri"/>
                <a:cs typeface="Calibri"/>
              </a:rPr>
              <a:t> </a:t>
            </a:r>
            <a:r>
              <a:rPr lang="fi-FI" sz="2400" b="0" i="0" err="1">
                <a:solidFill>
                  <a:srgbClr val="222222"/>
                </a:solidFill>
                <a:effectLst/>
                <a:latin typeface="Calibri"/>
                <a:cs typeface="Calibri"/>
              </a:rPr>
              <a:t>ViLLEen</a:t>
            </a:r>
            <a:r>
              <a:rPr lang="fi-FI" sz="2400" b="0" i="0">
                <a:solidFill>
                  <a:srgbClr val="222222"/>
                </a:solidFill>
                <a:effectLst/>
                <a:latin typeface="Calibri"/>
                <a:cs typeface="Calibri"/>
              </a:rPr>
              <a:t> osoitteessa </a:t>
            </a:r>
            <a:r>
              <a:rPr lang="fi-FI" sz="2400" b="0" i="0">
                <a:solidFill>
                  <a:srgbClr val="1155CC"/>
                </a:solidFill>
                <a:effectLst/>
                <a:latin typeface="Calibri"/>
                <a:cs typeface="Calibri"/>
                <a:hlinkClick r:id="rId2"/>
              </a:rPr>
              <a:t>ville.utu.fi</a:t>
            </a:r>
            <a:r>
              <a:rPr lang="fi-FI" sz="2400">
                <a:solidFill>
                  <a:srgbClr val="1155CC"/>
                </a:solidFill>
                <a:latin typeface="Calibri"/>
                <a:cs typeface="Calibri"/>
              </a:rPr>
              <a:t> </a:t>
            </a:r>
            <a:endParaRPr lang="fi-FI" sz="2400" b="0" i="0">
              <a:solidFill>
                <a:srgbClr val="222222"/>
              </a:solidFill>
              <a:effectLst/>
              <a:latin typeface="Calibri"/>
              <a:cs typeface="Calibri"/>
            </a:endParaRPr>
          </a:p>
          <a:p>
            <a:pPr>
              <a:buFont typeface="+mj-lt"/>
              <a:buAutoNum type="alphaLcPeriod"/>
            </a:pPr>
            <a:r>
              <a:rPr lang="fi-FI" sz="2400">
                <a:solidFill>
                  <a:srgbClr val="222222"/>
                </a:solidFill>
                <a:latin typeface="Calibri"/>
                <a:cs typeface="Calibri"/>
              </a:rPr>
              <a:t> A</a:t>
            </a:r>
            <a:r>
              <a:rPr lang="fi-FI" sz="2400" b="0" i="0">
                <a:solidFill>
                  <a:srgbClr val="222222"/>
                </a:solidFill>
                <a:effectLst/>
                <a:latin typeface="Calibri"/>
                <a:cs typeface="Calibri"/>
              </a:rPr>
              <a:t>vaa oikean yläreunan käyttäjävalikon.</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Valitse </a:t>
            </a:r>
            <a:r>
              <a:rPr lang="fi-FI" sz="2400" b="0" i="1">
                <a:solidFill>
                  <a:srgbClr val="222222"/>
                </a:solidFill>
                <a:effectLst/>
                <a:latin typeface="Calibri"/>
                <a:cs typeface="Calibri"/>
              </a:rPr>
              <a:t>Lisää kurssi / koodi</a:t>
            </a:r>
            <a:r>
              <a:rPr lang="fi-FI" sz="2400" b="0" i="0">
                <a:solidFill>
                  <a:srgbClr val="222222"/>
                </a:solidFill>
                <a:effectLst/>
                <a:latin typeface="Calibri"/>
                <a:cs typeface="Calibri"/>
              </a:rPr>
              <a:t>.</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Syötä avautuvaan ikkunaan taululle kirjoitettu </a:t>
            </a:r>
            <a:r>
              <a:rPr lang="fi-FI" sz="2400" b="0" i="1">
                <a:solidFill>
                  <a:srgbClr val="222222"/>
                </a:solidFill>
                <a:effectLst/>
                <a:latin typeface="Calibri"/>
                <a:cs typeface="Calibri"/>
              </a:rPr>
              <a:t>Kurssin kurssikoodin</a:t>
            </a:r>
            <a:r>
              <a:rPr lang="fi-FI" sz="2400" b="0" i="0">
                <a:solidFill>
                  <a:srgbClr val="222222"/>
                </a:solidFill>
                <a:effectLst/>
                <a:latin typeface="Calibri"/>
                <a:cs typeface="Calibri"/>
              </a:rPr>
              <a:t> ja paina OK.</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 </a:t>
            </a:r>
            <a:r>
              <a:rPr lang="fi-FI" sz="2400">
                <a:solidFill>
                  <a:srgbClr val="222222"/>
                </a:solidFill>
                <a:latin typeface="Calibri"/>
                <a:cs typeface="Calibri"/>
              </a:rPr>
              <a:t>H</a:t>
            </a:r>
            <a:r>
              <a:rPr lang="fi-FI" sz="2400" b="0" i="0">
                <a:solidFill>
                  <a:srgbClr val="222222"/>
                </a:solidFill>
                <a:effectLst/>
                <a:latin typeface="Calibri"/>
                <a:cs typeface="Calibri"/>
              </a:rPr>
              <a:t>yväksyy kurssille liittyminen painamalla OK</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Nyt </a:t>
            </a:r>
            <a:r>
              <a:rPr lang="fi-FI" sz="2400">
                <a:solidFill>
                  <a:srgbClr val="222222"/>
                </a:solidFill>
                <a:latin typeface="Calibri"/>
                <a:cs typeface="Calibri"/>
              </a:rPr>
              <a:t>sinulle</a:t>
            </a:r>
            <a:r>
              <a:rPr lang="fi-FI" sz="2400" b="0" i="0">
                <a:solidFill>
                  <a:srgbClr val="222222"/>
                </a:solidFill>
                <a:effectLst/>
                <a:latin typeface="Calibri"/>
                <a:cs typeface="Calibri"/>
              </a:rPr>
              <a:t> pitäisi avautua </a:t>
            </a:r>
            <a:r>
              <a:rPr lang="fi-FI" sz="2400" b="0" i="0" err="1">
                <a:solidFill>
                  <a:srgbClr val="222222"/>
                </a:solidFill>
                <a:effectLst/>
                <a:latin typeface="Calibri"/>
                <a:cs typeface="Calibri"/>
              </a:rPr>
              <a:t>FUNAn</a:t>
            </a:r>
            <a:r>
              <a:rPr lang="fi-FI" sz="2400" b="0" i="0">
                <a:solidFill>
                  <a:srgbClr val="222222"/>
                </a:solidFill>
                <a:effectLst/>
                <a:latin typeface="Calibri"/>
                <a:cs typeface="Calibri"/>
              </a:rPr>
              <a:t> sisältävän kurssin näkymä.</a:t>
            </a:r>
          </a:p>
          <a:p>
            <a:pPr>
              <a:buFont typeface="+mj-lt"/>
              <a:buAutoNum type="alphaLcPeriod"/>
            </a:pPr>
            <a:r>
              <a:rPr lang="fi-FI" sz="2400">
                <a:solidFill>
                  <a:srgbClr val="222222"/>
                </a:solidFill>
                <a:latin typeface="Calibri"/>
                <a:cs typeface="Calibri"/>
              </a:rPr>
              <a:t> </a:t>
            </a:r>
            <a:r>
              <a:rPr lang="fi-FI" sz="2400" b="0" i="0">
                <a:solidFill>
                  <a:srgbClr val="222222"/>
                </a:solidFill>
                <a:effectLst/>
                <a:latin typeface="Calibri"/>
                <a:cs typeface="Calibri"/>
              </a:rPr>
              <a:t>Kun </a:t>
            </a:r>
            <a:r>
              <a:rPr lang="fi-FI" sz="2400">
                <a:solidFill>
                  <a:srgbClr val="222222"/>
                </a:solidFill>
                <a:latin typeface="Calibri"/>
                <a:cs typeface="Calibri"/>
              </a:rPr>
              <a:t>olet</a:t>
            </a:r>
            <a:r>
              <a:rPr lang="fi-FI" sz="2400" b="0" i="0">
                <a:solidFill>
                  <a:srgbClr val="222222"/>
                </a:solidFill>
                <a:effectLst/>
                <a:latin typeface="Calibri"/>
                <a:cs typeface="Calibri"/>
              </a:rPr>
              <a:t> liittynyt kurssille, kaikki on valmista ja </a:t>
            </a:r>
            <a:r>
              <a:rPr lang="fi-FI" sz="2400">
                <a:solidFill>
                  <a:srgbClr val="222222"/>
                </a:solidFill>
                <a:latin typeface="Calibri"/>
                <a:cs typeface="Calibri"/>
              </a:rPr>
              <a:t>voit</a:t>
            </a:r>
            <a:r>
              <a:rPr lang="fi-FI" sz="2400" b="0" i="0">
                <a:solidFill>
                  <a:srgbClr val="222222"/>
                </a:solidFill>
                <a:effectLst/>
                <a:latin typeface="Calibri"/>
                <a:cs typeface="Calibri"/>
              </a:rPr>
              <a:t> alkaa tekemään </a:t>
            </a:r>
            <a:r>
              <a:rPr lang="fi-FI" sz="2400" b="0" i="0" err="1">
                <a:solidFill>
                  <a:srgbClr val="222222"/>
                </a:solidFill>
                <a:effectLst/>
                <a:latin typeface="Calibri"/>
                <a:cs typeface="Calibri"/>
              </a:rPr>
              <a:t>FUNAa</a:t>
            </a:r>
            <a:r>
              <a:rPr lang="fi-FI" sz="2400" b="0" i="0">
                <a:solidFill>
                  <a:srgbClr val="222222"/>
                </a:solidFill>
                <a:effectLst/>
                <a:latin typeface="Calibri"/>
                <a:cs typeface="Calibri"/>
              </a:rPr>
              <a:t>.</a:t>
            </a:r>
          </a:p>
          <a:p>
            <a:endParaRPr lang="fi-FI">
              <a:cs typeface="Calibri"/>
            </a:endParaRPr>
          </a:p>
        </p:txBody>
      </p:sp>
    </p:spTree>
    <p:extLst>
      <p:ext uri="{BB962C8B-B14F-4D97-AF65-F5344CB8AC3E}">
        <p14:creationId xmlns:p14="http://schemas.microsoft.com/office/powerpoint/2010/main" val="78277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Tehtävien tekeminen</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a:normAutofit/>
          </a:bodyPr>
          <a:lstStyle/>
          <a:p>
            <a:pPr marL="342900" indent="-342900">
              <a:buFont typeface="Arial" panose="020B0604020202020204" pitchFamily="34" charset="0"/>
              <a:buChar char="•"/>
            </a:pPr>
            <a:r>
              <a:rPr lang="fi-FI" sz="2000"/>
              <a:t>Testin aluksi vastaat taustakysymyksiin: luokka-aste, sukupuoli, kielet</a:t>
            </a:r>
          </a:p>
          <a:p>
            <a:pPr marL="342900" indent="-342900">
              <a:buFont typeface="Arial" panose="020B0604020202020204" pitchFamily="34" charset="0"/>
              <a:buChar char="•"/>
            </a:pPr>
            <a:r>
              <a:rPr lang="fi-FI" sz="2000"/>
              <a:t>Lue tehtävien ohjeet huolellisesti.</a:t>
            </a:r>
          </a:p>
          <a:p>
            <a:pPr marL="342900" indent="-342900">
              <a:buFont typeface="Arial" panose="020B0604020202020204" pitchFamily="34" charset="0"/>
              <a:buChar char="•"/>
            </a:pPr>
            <a:r>
              <a:rPr lang="fi-FI" sz="2000"/>
              <a:t>Voit tehdä tehtäväosiot omaan tahtiisi.</a:t>
            </a:r>
          </a:p>
          <a:p>
            <a:pPr marL="342900" indent="-342900">
              <a:buFont typeface="Arial" panose="020B0604020202020204" pitchFamily="34" charset="0"/>
              <a:buChar char="•"/>
            </a:pPr>
            <a:r>
              <a:rPr lang="fi-FI" sz="2000"/>
              <a:t>Testissä ei käytetä hiirtä, vaan näppäimistön S- ja L –näppäimiä tai kosketusnäyttöä.</a:t>
            </a:r>
          </a:p>
          <a:p>
            <a:pPr marL="342900" indent="-342900">
              <a:buFont typeface="Arial" panose="020B0604020202020204" pitchFamily="34" charset="0"/>
              <a:buChar char="•"/>
            </a:pPr>
            <a:r>
              <a:rPr lang="fi-FI" sz="2000"/>
              <a:t>Kun olet valmis, odota opettajan ohjeita.  </a:t>
            </a:r>
          </a:p>
        </p:txBody>
      </p:sp>
      <p:pic>
        <p:nvPicPr>
          <p:cNvPr id="5" name="Kuva 4" descr="Monet kädet nostavat peukaloita ylöspäin">
            <a:extLst>
              <a:ext uri="{FF2B5EF4-FFF2-40B4-BE49-F238E27FC236}">
                <a16:creationId xmlns:a16="http://schemas.microsoft.com/office/drawing/2014/main" id="{CAB3F1ED-224A-B042-C853-4FEE324CEDC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16118" y="3656173"/>
            <a:ext cx="4140057" cy="2760038"/>
          </a:xfrm>
          <a:prstGeom prst="rect">
            <a:avLst/>
          </a:prstGeom>
        </p:spPr>
      </p:pic>
    </p:spTree>
    <p:extLst>
      <p:ext uri="{BB962C8B-B14F-4D97-AF65-F5344CB8AC3E}">
        <p14:creationId xmlns:p14="http://schemas.microsoft.com/office/powerpoint/2010/main" val="23249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E211DF-139F-9749-9CF0-B28C1E1FF4F1}"/>
              </a:ext>
            </a:extLst>
          </p:cNvPr>
          <p:cNvSpPr>
            <a:spLocks noGrp="1"/>
          </p:cNvSpPr>
          <p:nvPr>
            <p:ph type="subTitle" idx="1"/>
          </p:nvPr>
        </p:nvSpPr>
        <p:spPr/>
        <p:txBody>
          <a:bodyPr/>
          <a:lstStyle/>
          <a:p>
            <a:endParaRPr lang="fi-FI"/>
          </a:p>
        </p:txBody>
      </p:sp>
      <p:sp>
        <p:nvSpPr>
          <p:cNvPr id="3" name="Title 2">
            <a:extLst>
              <a:ext uri="{FF2B5EF4-FFF2-40B4-BE49-F238E27FC236}">
                <a16:creationId xmlns:a16="http://schemas.microsoft.com/office/drawing/2014/main" id="{03F29FB8-1FB5-0247-892C-304BB6D6AFDB}"/>
              </a:ext>
            </a:extLst>
          </p:cNvPr>
          <p:cNvSpPr>
            <a:spLocks noGrp="1"/>
          </p:cNvSpPr>
          <p:nvPr>
            <p:ph type="title"/>
          </p:nvPr>
        </p:nvSpPr>
        <p:spPr/>
        <p:txBody>
          <a:bodyPr/>
          <a:lstStyle/>
          <a:p>
            <a:r>
              <a:rPr lang="fi-FI" sz="5400"/>
              <a:t>Arvioinnin jälkeen</a:t>
            </a:r>
          </a:p>
        </p:txBody>
      </p:sp>
    </p:spTree>
    <p:extLst>
      <p:ext uri="{BB962C8B-B14F-4D97-AF65-F5344CB8AC3E}">
        <p14:creationId xmlns:p14="http://schemas.microsoft.com/office/powerpoint/2010/main" val="261736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791107-6BAF-8440-8265-8B0388CA2B82}"/>
              </a:ext>
            </a:extLst>
          </p:cNvPr>
          <p:cNvSpPr>
            <a:spLocks noGrp="1"/>
          </p:cNvSpPr>
          <p:nvPr>
            <p:ph type="title"/>
          </p:nvPr>
        </p:nvSpPr>
        <p:spPr/>
        <p:txBody>
          <a:bodyPr/>
          <a:lstStyle/>
          <a:p>
            <a:r>
              <a:rPr lang="fi-FI"/>
              <a:t>Arvioinnin taustaa</a:t>
            </a:r>
          </a:p>
        </p:txBody>
      </p:sp>
      <p:sp>
        <p:nvSpPr>
          <p:cNvPr id="3" name="Sisällön paikkamerkki 2">
            <a:extLst>
              <a:ext uri="{FF2B5EF4-FFF2-40B4-BE49-F238E27FC236}">
                <a16:creationId xmlns:a16="http://schemas.microsoft.com/office/drawing/2014/main" id="{ADA7F49E-20EE-888B-7F78-7EE9B79A31B5}"/>
              </a:ext>
            </a:extLst>
          </p:cNvPr>
          <p:cNvSpPr>
            <a:spLocks noGrp="1"/>
          </p:cNvSpPr>
          <p:nvPr>
            <p:ph idx="1"/>
          </p:nvPr>
        </p:nvSpPr>
        <p:spPr>
          <a:xfrm>
            <a:off x="496711" y="1490133"/>
            <a:ext cx="11187289" cy="5002738"/>
          </a:xfrm>
        </p:spPr>
        <p:txBody>
          <a:bodyPr vert="horz" lIns="91440" tIns="45720" rIns="91440" bIns="45720" rtlCol="0" anchor="t">
            <a:normAutofit/>
          </a:bodyPr>
          <a:lstStyle/>
          <a:p>
            <a:pPr marL="285750" indent="-285750">
              <a:buFont typeface="Arial" panose="020B0604020202020204" pitchFamily="34" charset="0"/>
              <a:buChar char="•"/>
            </a:pPr>
            <a:r>
              <a:rPr lang="fi-FI" sz="2400"/>
              <a:t>Opetuslautakunnan päätöksen (10.12.2018) mukaisesti Vantaan kaupungin perusopetuksessa tulee tehdä matemaattisten taitojen arviointi, jonka avulla pyritään löytämään ne oppilaat, jotka tarvitsevat tukea perustaitojen oppimiseen. Aiemmin matemaattisia perustaitoja ei ole voitu arvioida digitaalisen arviointivälineen puuttuessa.</a:t>
            </a:r>
            <a:endParaRPr lang="fi-FI" sz="2400">
              <a:cs typeface="Calibri"/>
            </a:endParaRPr>
          </a:p>
          <a:p>
            <a:pPr marL="285750" indent="-285750">
              <a:buFont typeface="Arial" panose="020B0604020202020204" pitchFamily="34" charset="0"/>
              <a:buChar char="•"/>
            </a:pPr>
            <a:r>
              <a:rPr lang="fi-FI" sz="2400"/>
              <a:t>Tuen tarpeen arvioinnilla ei mitata opetussuunnitelmassa määriteltyjen tavoitteiden saavuttamista, joten arvioinnin tuloksia ei tule ottaa huomioon todistukseen kirjattavassa oppilaan arvioinnissa.</a:t>
            </a:r>
            <a:endParaRPr lang="fi-FI" sz="2400">
              <a:cs typeface="Calibri"/>
            </a:endParaRPr>
          </a:p>
          <a:p>
            <a:pPr marL="285750" indent="-285750">
              <a:buFont typeface="Arial" panose="020B0604020202020204" pitchFamily="34" charset="0"/>
              <a:buChar char="•"/>
            </a:pPr>
            <a:r>
              <a:rPr lang="fi-FI" sz="2400"/>
              <a:t>Matemaattisen taitojen arviointi toteutetaan 3.- ja 7.-luokkaisille digitaalisesti </a:t>
            </a:r>
            <a:r>
              <a:rPr lang="fi-FI" sz="2400" err="1"/>
              <a:t>ViLLE</a:t>
            </a:r>
            <a:r>
              <a:rPr lang="fi-FI" sz="2400"/>
              <a:t>-alustaa hyödyntäen</a:t>
            </a:r>
            <a:endParaRPr lang="fi-FI" sz="2400">
              <a:cs typeface="Calibri"/>
            </a:endParaRPr>
          </a:p>
        </p:txBody>
      </p:sp>
    </p:spTree>
    <p:extLst>
      <p:ext uri="{BB962C8B-B14F-4D97-AF65-F5344CB8AC3E}">
        <p14:creationId xmlns:p14="http://schemas.microsoft.com/office/powerpoint/2010/main" val="58140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Luokan/opetusryhmän tulosten tarkastelu</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a:xfrm>
            <a:off x="838200" y="1838325"/>
            <a:ext cx="10882489" cy="4704116"/>
          </a:xfrm>
        </p:spPr>
        <p:txBody>
          <a:bodyPr vert="horz" lIns="91440" tIns="45720" rIns="91440" bIns="45720" rtlCol="0" anchor="t">
            <a:noAutofit/>
          </a:bodyPr>
          <a:lstStyle/>
          <a:p>
            <a:r>
              <a:rPr lang="fi-FI" sz="1600" b="1" dirty="0">
                <a:latin typeface="Calibri"/>
                <a:cs typeface="Calibri"/>
              </a:rPr>
              <a:t>Tulosten tarkastelu järjestelmästä</a:t>
            </a:r>
          </a:p>
          <a:p>
            <a:pPr marL="285750" indent="-285750">
              <a:buFont typeface="Arial"/>
              <a:buChar char="•"/>
            </a:pPr>
            <a:r>
              <a:rPr lang="fi-FI" sz="1600" dirty="0">
                <a:latin typeface="Calibri"/>
                <a:cs typeface="Arial"/>
              </a:rPr>
              <a:t>Tuloksia pääsee tarkastelemaan arviointien jälkeen </a:t>
            </a:r>
            <a:r>
              <a:rPr lang="fi-FI" sz="1600" dirty="0" err="1">
                <a:latin typeface="Calibri"/>
                <a:cs typeface="Arial"/>
              </a:rPr>
              <a:t>ViLLE</a:t>
            </a:r>
            <a:r>
              <a:rPr lang="fi-FI" sz="1600" dirty="0">
                <a:latin typeface="Calibri"/>
                <a:cs typeface="Arial"/>
              </a:rPr>
              <a:t>-alustalla oikean ylänurkan valikosta, kohdasta “FUNA-analytiikka”</a:t>
            </a:r>
            <a:endParaRPr lang="fi-FI" sz="1600" dirty="0">
              <a:latin typeface="Calibri"/>
              <a:cs typeface="Calibri"/>
            </a:endParaRPr>
          </a:p>
          <a:p>
            <a:pPr marL="457200" lvl="1"/>
            <a:endParaRPr lang="fi-FI" sz="1600">
              <a:latin typeface="Calibri"/>
              <a:cs typeface="Arial"/>
            </a:endParaRPr>
          </a:p>
          <a:p>
            <a:pPr marL="457200" lvl="1" indent="0">
              <a:buNone/>
            </a:pPr>
            <a:r>
              <a:rPr lang="fi-FI" sz="1600" b="1" dirty="0">
                <a:latin typeface="Calibri"/>
                <a:cs typeface="Calibri"/>
              </a:rPr>
              <a:t>Oppilaiden tulosten tulkinta</a:t>
            </a:r>
          </a:p>
          <a:p>
            <a:pPr marL="285750" indent="-285750">
              <a:buFont typeface="Arial"/>
              <a:buChar char="•"/>
            </a:pPr>
            <a:r>
              <a:rPr lang="fi-FI" sz="1600" dirty="0">
                <a:latin typeface="Calibri"/>
                <a:cs typeface="Arial"/>
              </a:rPr>
              <a:t>Oppilaiden tulokset näytetään asteikolla, missä normaalijakauma on jaettu yhdeksään puolen keskihajonnan mukaan tasaväliseen luokkaan keskeltä alkaen.</a:t>
            </a:r>
            <a:endParaRPr lang="fi-FI" sz="1600" dirty="0">
              <a:latin typeface="Calibri"/>
              <a:cs typeface="Calibri"/>
            </a:endParaRPr>
          </a:p>
          <a:p>
            <a:pPr marL="971550" lvl="1" indent="-285750">
              <a:buFont typeface="Arial"/>
              <a:buChar char="•"/>
            </a:pPr>
            <a:r>
              <a:rPr lang="fi-FI" sz="1600" dirty="0">
                <a:latin typeface="Calibri"/>
                <a:cs typeface="Arial"/>
              </a:rPr>
              <a:t>Vastaavaa tapaa käytetään esim. </a:t>
            </a:r>
            <a:r>
              <a:rPr lang="fi-FI" sz="1600" dirty="0" err="1">
                <a:latin typeface="Calibri"/>
                <a:cs typeface="Arial"/>
              </a:rPr>
              <a:t>ALLUssa</a:t>
            </a:r>
            <a:r>
              <a:rPr lang="fi-FI" sz="1600" dirty="0">
                <a:latin typeface="Calibri"/>
                <a:cs typeface="Arial"/>
              </a:rPr>
              <a:t> </a:t>
            </a:r>
            <a:endParaRPr lang="fi-FI" sz="1600" dirty="0">
              <a:latin typeface="Calibri"/>
              <a:cs typeface="Calibri"/>
            </a:endParaRPr>
          </a:p>
          <a:p>
            <a:pPr marL="971550" lvl="1" indent="-285750">
              <a:buFont typeface="Arial"/>
              <a:buChar char="•"/>
            </a:pPr>
            <a:r>
              <a:rPr lang="fi-FI" sz="1600" dirty="0">
                <a:latin typeface="Calibri"/>
                <a:cs typeface="Arial"/>
              </a:rPr>
              <a:t>Asteikossa arvot 1-3 ovat </a:t>
            </a:r>
            <a:r>
              <a:rPr lang="fi-FI" sz="1600" dirty="0">
                <a:highlight>
                  <a:srgbClr val="FF0000"/>
                </a:highlight>
                <a:latin typeface="Calibri"/>
                <a:cs typeface="Arial"/>
              </a:rPr>
              <a:t>alle keskitason</a:t>
            </a:r>
            <a:r>
              <a:rPr lang="fi-FI" sz="1600" dirty="0">
                <a:latin typeface="Calibri"/>
                <a:cs typeface="Arial"/>
              </a:rPr>
              <a:t>, </a:t>
            </a:r>
            <a:r>
              <a:rPr lang="fi-FI" sz="1600" dirty="0">
                <a:highlight>
                  <a:srgbClr val="FFFF00"/>
                </a:highlight>
                <a:latin typeface="Calibri"/>
                <a:cs typeface="Arial"/>
              </a:rPr>
              <a:t>4-6 keskitasoisia </a:t>
            </a:r>
            <a:r>
              <a:rPr lang="fi-FI" sz="1600" dirty="0">
                <a:latin typeface="Calibri"/>
                <a:cs typeface="Arial"/>
              </a:rPr>
              <a:t>ja 7-9 </a:t>
            </a:r>
            <a:r>
              <a:rPr lang="fi-FI" sz="1600" dirty="0">
                <a:highlight>
                  <a:srgbClr val="00FF00"/>
                </a:highlight>
                <a:latin typeface="Calibri"/>
                <a:cs typeface="Arial"/>
              </a:rPr>
              <a:t>yli keskitasoisia </a:t>
            </a:r>
            <a:r>
              <a:rPr lang="fi-FI" sz="1600" dirty="0">
                <a:latin typeface="Calibri"/>
                <a:cs typeface="Arial"/>
              </a:rPr>
              <a:t>suorituksia (liikennevalovärit).</a:t>
            </a:r>
            <a:endParaRPr lang="fi-FI" sz="1600" dirty="0">
              <a:latin typeface="Calibri"/>
              <a:cs typeface="Calibri"/>
            </a:endParaRPr>
          </a:p>
          <a:p>
            <a:pPr marL="971550" lvl="1" indent="-285750">
              <a:buFont typeface="Arial"/>
              <a:buChar char="•"/>
            </a:pPr>
            <a:endParaRPr lang="fi-FI" sz="1600">
              <a:latin typeface="Calibri"/>
              <a:cs typeface="Arial"/>
            </a:endParaRPr>
          </a:p>
          <a:p>
            <a:pPr marL="285750" indent="-285750">
              <a:buFont typeface="Arial"/>
              <a:buChar char="•"/>
            </a:pPr>
            <a:r>
              <a:rPr lang="fi-FI" sz="1600" dirty="0">
                <a:latin typeface="Calibri"/>
                <a:cs typeface="Arial"/>
              </a:rPr>
              <a:t>Oppilaan kohdalla voi näkyä valkoista (ei liikennevalovärejä), jolloin järjestelmä on hylännyt kyseisen oppilaan tulokset ko. tehtävien osalta. Hylkäyksen syynä voi pääasiallisesta olla:  </a:t>
            </a:r>
            <a:endParaRPr lang="fi-FI" sz="1600" dirty="0">
              <a:latin typeface="Calibri"/>
              <a:cs typeface="Calibri"/>
            </a:endParaRPr>
          </a:p>
          <a:p>
            <a:pPr marL="971550" lvl="1" indent="-285750">
              <a:buFont typeface="Arial"/>
              <a:buChar char="•"/>
            </a:pPr>
            <a:r>
              <a:rPr lang="fi-FI" sz="1600" dirty="0">
                <a:latin typeface="Calibri"/>
                <a:cs typeface="Arial"/>
              </a:rPr>
              <a:t>Vastauksista on oikein vain noin puolet tai vähemmän (järjestelmä tulkitsee oppilaan vain arvailleen)  </a:t>
            </a:r>
            <a:endParaRPr lang="fi-FI" sz="1600" dirty="0">
              <a:latin typeface="Calibri"/>
              <a:cs typeface="Calibri"/>
            </a:endParaRPr>
          </a:p>
          <a:p>
            <a:pPr marL="971550" lvl="1" indent="-285750">
              <a:buFont typeface="Arial"/>
              <a:buChar char="•"/>
            </a:pPr>
            <a:r>
              <a:rPr lang="fi-FI" sz="1600" dirty="0">
                <a:latin typeface="Calibri"/>
                <a:cs typeface="Arial"/>
              </a:rPr>
              <a:t>Vastaukset tulevat järjestelmään liian nopeasti (järjestelmä tulkitsee oppilaan rämpytelleen vastaukset)</a:t>
            </a:r>
          </a:p>
          <a:p>
            <a:endParaRPr lang="fi-FI" sz="1600">
              <a:cs typeface="Calibri"/>
            </a:endParaRPr>
          </a:p>
        </p:txBody>
      </p:sp>
    </p:spTree>
    <p:extLst>
      <p:ext uri="{BB962C8B-B14F-4D97-AF65-F5344CB8AC3E}">
        <p14:creationId xmlns:p14="http://schemas.microsoft.com/office/powerpoint/2010/main" val="271409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Huoltajien kysymykset</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a:normAutofit/>
          </a:bodyPr>
          <a:lstStyle/>
          <a:p>
            <a:pPr marL="285750" indent="-285750">
              <a:buFont typeface="Arial" panose="020B0604020202020204" pitchFamily="34" charset="0"/>
              <a:buChar char="•"/>
            </a:pPr>
            <a:r>
              <a:rPr lang="fi-FI" sz="2400"/>
              <a:t>Koulu voi kertoa oppilaan huoltajille oppilaan testituloksen sekä mitä testitulos tarkoittaa.</a:t>
            </a:r>
          </a:p>
          <a:p>
            <a:pPr marL="285750" indent="-285750">
              <a:buFont typeface="Arial" panose="020B0604020202020204" pitchFamily="34" charset="0"/>
              <a:buChar char="•"/>
            </a:pPr>
            <a:r>
              <a:rPr lang="fi-FI" sz="2400"/>
              <a:t>Tehtäviä ei jaeta/kerrota huoltajille</a:t>
            </a:r>
          </a:p>
        </p:txBody>
      </p:sp>
    </p:spTree>
    <p:extLst>
      <p:ext uri="{BB962C8B-B14F-4D97-AF65-F5344CB8AC3E}">
        <p14:creationId xmlns:p14="http://schemas.microsoft.com/office/powerpoint/2010/main" val="205244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Koulu, alue- ja kaupunkitason tulokset</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pPr fontAlgn="base">
              <a:spcBef>
                <a:spcPts val="0"/>
              </a:spcBef>
              <a:buFont typeface="Arial" panose="020B0604020202020204" pitchFamily="34" charset="0"/>
              <a:buChar char="•"/>
            </a:pPr>
            <a:r>
              <a:rPr lang="fi-FI" sz="2400" dirty="0">
                <a:solidFill>
                  <a:srgbClr val="000000"/>
                </a:solidFill>
                <a:latin typeface="Calibri"/>
                <a:cs typeface="Calibri"/>
              </a:rPr>
              <a:t> </a:t>
            </a:r>
            <a:r>
              <a:rPr lang="fi-FI" sz="2400" b="0" i="0" u="none" strike="noStrike" dirty="0">
                <a:solidFill>
                  <a:srgbClr val="000000"/>
                </a:solidFill>
                <a:effectLst/>
                <a:latin typeface="Calibri"/>
                <a:cs typeface="Calibri"/>
              </a:rPr>
              <a:t>Koulujen rehtorit </a:t>
            </a:r>
            <a:r>
              <a:rPr lang="fi-FI" sz="2400" dirty="0">
                <a:solidFill>
                  <a:srgbClr val="000000"/>
                </a:solidFill>
                <a:latin typeface="Calibri"/>
                <a:cs typeface="Calibri"/>
              </a:rPr>
              <a:t>saavat oman koulunsa sekä muiden koulujen kokonaistulokset elo-syyskuussa 2023.</a:t>
            </a:r>
          </a:p>
          <a:p>
            <a:pPr fontAlgn="base">
              <a:spcBef>
                <a:spcPts val="0"/>
              </a:spcBef>
              <a:buFont typeface="Arial" panose="020B0604020202020204" pitchFamily="34" charset="0"/>
              <a:buChar char="•"/>
            </a:pPr>
            <a:r>
              <a:rPr lang="fi-FI" sz="2400" dirty="0">
                <a:solidFill>
                  <a:srgbClr val="000000"/>
                </a:solidFill>
                <a:latin typeface="Calibri"/>
                <a:cs typeface="Calibri"/>
              </a:rPr>
              <a:t> </a:t>
            </a:r>
            <a:r>
              <a:rPr lang="fi-FI" sz="2400" b="0" i="0" u="none" strike="noStrike" dirty="0">
                <a:solidFill>
                  <a:srgbClr val="000000"/>
                </a:solidFill>
                <a:effectLst/>
                <a:latin typeface="Calibri"/>
                <a:cs typeface="Calibri"/>
              </a:rPr>
              <a:t>Arvioinneista saadaan </a:t>
            </a:r>
            <a:r>
              <a:rPr lang="fi-FI" sz="2400" dirty="0">
                <a:solidFill>
                  <a:srgbClr val="000000"/>
                </a:solidFill>
                <a:latin typeface="Calibri"/>
                <a:cs typeface="Calibri"/>
              </a:rPr>
              <a:t>myös a</a:t>
            </a:r>
            <a:r>
              <a:rPr lang="fi-FI" sz="2400" b="0" i="0" u="none" strike="noStrike" dirty="0">
                <a:solidFill>
                  <a:srgbClr val="000000"/>
                </a:solidFill>
                <a:effectLst/>
                <a:latin typeface="Calibri"/>
                <a:cs typeface="Calibri"/>
              </a:rPr>
              <a:t>lue- ja kaupunkitasoiset koonnit tuloksista alkusyksystä 2023. Nämä kaikki tulokset toimitetaan palvelualueen sekä toimialan hallintoon.</a:t>
            </a:r>
          </a:p>
          <a:p>
            <a:pPr fontAlgn="base">
              <a:spcBef>
                <a:spcPts val="0"/>
              </a:spcBef>
              <a:buFont typeface="Arial" panose="020B0604020202020204" pitchFamily="34" charset="0"/>
              <a:buChar char="•"/>
            </a:pPr>
            <a:r>
              <a:rPr lang="fi-FI" sz="2400" dirty="0">
                <a:solidFill>
                  <a:srgbClr val="000000"/>
                </a:solidFill>
                <a:latin typeface="Calibri"/>
                <a:cs typeface="Calibri"/>
              </a:rPr>
              <a:t> Tuloksia seurataan jatkossa vuosittain opetuslautakunnan päätöksen mukaisesti</a:t>
            </a:r>
            <a:endParaRPr lang="fi-FI" sz="2400" b="0" i="0" u="none" strike="noStrike" dirty="0">
              <a:solidFill>
                <a:srgbClr val="000000"/>
              </a:solidFill>
              <a:effectLst/>
              <a:latin typeface="Calibri"/>
              <a:cs typeface="Calibri"/>
            </a:endParaRPr>
          </a:p>
          <a:p>
            <a:endParaRPr lang="fi-FI"/>
          </a:p>
        </p:txBody>
      </p:sp>
    </p:spTree>
    <p:extLst>
      <p:ext uri="{BB962C8B-B14F-4D97-AF65-F5344CB8AC3E}">
        <p14:creationId xmlns:p14="http://schemas.microsoft.com/office/powerpoint/2010/main" val="405774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Lisätietoa antavat</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fi-FI" sz="2800"/>
              <a:t>Opetustoimen asiantuntija Mari Grönroos </a:t>
            </a:r>
            <a:r>
              <a:rPr lang="fi-FI" sz="2800">
                <a:hlinkClick r:id="rId2"/>
              </a:rPr>
              <a:t>mari.gronroos@vantaa.fi</a:t>
            </a:r>
            <a:r>
              <a:rPr lang="fi-FI" sz="2800"/>
              <a:t> </a:t>
            </a:r>
            <a:endParaRPr lang="fi-FI" sz="2800">
              <a:cs typeface="Calibri"/>
            </a:endParaRPr>
          </a:p>
          <a:p>
            <a:pPr marL="285750" indent="-285750">
              <a:buFont typeface="Arial" panose="020B0604020202020204" pitchFamily="34" charset="0"/>
              <a:buChar char="•"/>
            </a:pPr>
            <a:r>
              <a:rPr lang="fi-FI" sz="2800"/>
              <a:t>Projektiasiantuntija Tuija Saavalainen </a:t>
            </a:r>
            <a:r>
              <a:rPr lang="fi-FI" sz="2800">
                <a:hlinkClick r:id="rId3"/>
              </a:rPr>
              <a:t>tuija.saavalainen@vantaa.fi</a:t>
            </a:r>
            <a:r>
              <a:rPr lang="fi-FI" sz="2800"/>
              <a:t> (käyttöopastus sekä analytiikka)</a:t>
            </a:r>
            <a:endParaRPr lang="fi-FI" sz="2800">
              <a:cs typeface="Calibri"/>
            </a:endParaRPr>
          </a:p>
        </p:txBody>
      </p:sp>
    </p:spTree>
    <p:extLst>
      <p:ext uri="{BB962C8B-B14F-4D97-AF65-F5344CB8AC3E}">
        <p14:creationId xmlns:p14="http://schemas.microsoft.com/office/powerpoint/2010/main" val="325915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9643AC-003D-43ED-3D82-798884EE0F3D}"/>
              </a:ext>
            </a:extLst>
          </p:cNvPr>
          <p:cNvSpPr>
            <a:spLocks noGrp="1"/>
          </p:cNvSpPr>
          <p:nvPr>
            <p:ph type="title"/>
          </p:nvPr>
        </p:nvSpPr>
        <p:spPr/>
        <p:txBody>
          <a:bodyPr/>
          <a:lstStyle/>
          <a:p>
            <a:r>
              <a:rPr lang="fi-FI"/>
              <a:t>Arviointiväline keväällä 2023</a:t>
            </a:r>
          </a:p>
        </p:txBody>
      </p:sp>
      <p:sp>
        <p:nvSpPr>
          <p:cNvPr id="3" name="Sisällön paikkamerkki 2">
            <a:extLst>
              <a:ext uri="{FF2B5EF4-FFF2-40B4-BE49-F238E27FC236}">
                <a16:creationId xmlns:a16="http://schemas.microsoft.com/office/drawing/2014/main" id="{95B31FAB-B4C7-AC1C-5391-2C4EF335437B}"/>
              </a:ext>
            </a:extLst>
          </p:cNvPr>
          <p:cNvSpPr>
            <a:spLocks noGrp="1"/>
          </p:cNvSpPr>
          <p:nvPr>
            <p:ph idx="1"/>
          </p:nvPr>
        </p:nvSpPr>
        <p:spPr>
          <a:xfrm>
            <a:off x="485422" y="1117600"/>
            <a:ext cx="10868378" cy="5072063"/>
          </a:xfrm>
        </p:spPr>
        <p:txBody>
          <a:bodyPr vert="horz" lIns="91440" tIns="45720" rIns="91440" bIns="45720" rtlCol="0" anchor="t">
            <a:normAutofit/>
          </a:bodyPr>
          <a:lstStyle/>
          <a:p>
            <a:pPr marL="285750" indent="-285750" rtl="0">
              <a:spcBef>
                <a:spcPts val="0"/>
              </a:spcBef>
              <a:spcAft>
                <a:spcPts val="1000"/>
              </a:spcAft>
              <a:buFont typeface="Arial" panose="020B0604020202020204" pitchFamily="34" charset="0"/>
              <a:buChar char="•"/>
            </a:pPr>
            <a:r>
              <a:rPr lang="fi-FI" dirty="0">
                <a:solidFill>
                  <a:srgbClr val="1A1A1A"/>
                </a:solidFill>
                <a:latin typeface="+mn-lt"/>
              </a:rPr>
              <a:t>Vantaalla arviointivälineenä on </a:t>
            </a:r>
            <a:r>
              <a:rPr lang="fi-FI" sz="1800" b="0" i="0" u="none" strike="noStrike" dirty="0">
                <a:solidFill>
                  <a:srgbClr val="1A1A1A"/>
                </a:solidFill>
                <a:effectLst/>
                <a:latin typeface="+mn-lt"/>
              </a:rPr>
              <a:t>digitaalinen FUNA-DB</a:t>
            </a:r>
            <a:endParaRPr lang="fi-FI" sz="1800" b="0" i="0" u="none" strike="noStrike" dirty="0">
              <a:solidFill>
                <a:srgbClr val="1A1A1A"/>
              </a:solidFill>
              <a:effectLst/>
              <a:latin typeface="+mn-lt"/>
              <a:cs typeface="Calibri"/>
            </a:endParaRPr>
          </a:p>
          <a:p>
            <a:pPr lvl="1">
              <a:spcBef>
                <a:spcPts val="0"/>
              </a:spcBef>
              <a:spcAft>
                <a:spcPts val="1000"/>
              </a:spcAft>
            </a:pPr>
            <a:r>
              <a:rPr lang="fi-FI" b="0" i="0" u="none" strike="noStrike" dirty="0">
                <a:solidFill>
                  <a:srgbClr val="1A1A1A"/>
                </a:solidFill>
                <a:effectLst/>
                <a:latin typeface="+mn-lt"/>
              </a:rPr>
              <a:t>Muodostaa lasku- ja lukutaitojen oppimisen ja sen tuen tarpeiden arviointien kokonaisuuden</a:t>
            </a:r>
            <a:endParaRPr lang="fi-FI" b="0" i="0" u="none" strike="noStrike" dirty="0">
              <a:solidFill>
                <a:srgbClr val="1A1A1A"/>
              </a:solidFill>
              <a:effectLst/>
              <a:latin typeface="+mn-lt"/>
              <a:cs typeface="Calibri"/>
            </a:endParaRPr>
          </a:p>
          <a:p>
            <a:pPr lvl="1" fontAlgn="base">
              <a:spcBef>
                <a:spcPts val="0"/>
              </a:spcBef>
            </a:pPr>
            <a:r>
              <a:rPr lang="fi-FI" b="0" i="0" u="none" strike="noStrike" dirty="0">
                <a:solidFill>
                  <a:srgbClr val="1A1A1A"/>
                </a:solidFill>
                <a:effectLst/>
                <a:latin typeface="+mn-lt"/>
              </a:rPr>
              <a:t>Mittavia asioita</a:t>
            </a:r>
            <a:endParaRPr lang="fi-FI" b="0" i="0" u="none" strike="noStrike" dirty="0">
              <a:solidFill>
                <a:srgbClr val="000000"/>
              </a:solidFill>
              <a:effectLst/>
              <a:latin typeface="Calibri"/>
              <a:cs typeface="Calibri"/>
            </a:endParaRPr>
          </a:p>
          <a:p>
            <a:pPr marL="1200150" lvl="2" indent="-285750" fontAlgn="base">
              <a:spcBef>
                <a:spcPts val="0"/>
              </a:spcBef>
            </a:pPr>
            <a:r>
              <a:rPr lang="fi-FI" sz="1800" b="0" i="0" u="none" strike="noStrike" dirty="0">
                <a:solidFill>
                  <a:srgbClr val="000000"/>
                </a:solidFill>
                <a:effectLst/>
                <a:latin typeface="Calibri"/>
                <a:cs typeface="Calibri"/>
              </a:rPr>
              <a:t>lukukäsitteen hallintaa</a:t>
            </a:r>
          </a:p>
          <a:p>
            <a:pPr marL="1200150" lvl="2" indent="-285750" fontAlgn="base">
              <a:spcBef>
                <a:spcPts val="0"/>
              </a:spcBef>
            </a:pPr>
            <a:r>
              <a:rPr lang="fi-FI" sz="1800" b="0" i="0" u="none" strike="noStrike" dirty="0">
                <a:solidFill>
                  <a:srgbClr val="000000"/>
                </a:solidFill>
                <a:effectLst/>
                <a:latin typeface="Calibri"/>
                <a:cs typeface="Calibri"/>
              </a:rPr>
              <a:t>laskusujuvuutta (tehtävät lähinnä yhteen- ja vähennyslaskua)</a:t>
            </a:r>
          </a:p>
          <a:p>
            <a:pPr marL="1200150" lvl="2" indent="-285750" fontAlgn="base">
              <a:spcBef>
                <a:spcPts val="0"/>
              </a:spcBef>
            </a:pPr>
            <a:r>
              <a:rPr lang="fi-FI" sz="1800" b="0" i="0" u="none" strike="noStrike" dirty="0">
                <a:solidFill>
                  <a:srgbClr val="000000"/>
                </a:solidFill>
                <a:effectLst/>
                <a:latin typeface="Calibri"/>
                <a:cs typeface="Calibri"/>
              </a:rPr>
              <a:t>kertolaskuosaamista</a:t>
            </a:r>
          </a:p>
          <a:p>
            <a:pPr marL="1200150" lvl="2" indent="-285750" fontAlgn="base">
              <a:spcBef>
                <a:spcPts val="0"/>
              </a:spcBef>
            </a:pPr>
            <a:r>
              <a:rPr lang="fi-FI" sz="1800" b="0" i="0" u="none" strike="noStrike" dirty="0">
                <a:solidFill>
                  <a:srgbClr val="000000"/>
                </a:solidFill>
                <a:effectLst/>
                <a:latin typeface="Calibri"/>
                <a:cs typeface="Calibri"/>
              </a:rPr>
              <a:t>Ongelmanratkaisua</a:t>
            </a:r>
          </a:p>
          <a:p>
            <a:pPr marL="742950" lvl="1" indent="-285750" fontAlgn="base">
              <a:spcBef>
                <a:spcPts val="0"/>
              </a:spcBef>
            </a:pPr>
            <a:r>
              <a:rPr lang="fi-FI" dirty="0">
                <a:solidFill>
                  <a:srgbClr val="000000"/>
                </a:solidFill>
                <a:latin typeface="Calibri"/>
                <a:cs typeface="Calibri"/>
              </a:rPr>
              <a:t>Tehtävissä reaktiotehtäviä ja muita tehtäviä sekä kontrollitehtäviä (varmistetaan, että oppilas ymmärtää tehtävän ennen varsinaisia arviointitehtäviä)</a:t>
            </a:r>
          </a:p>
          <a:p>
            <a:pPr marL="457200" lvl="1" indent="0" fontAlgn="base">
              <a:spcBef>
                <a:spcPts val="0"/>
              </a:spcBef>
              <a:buNone/>
            </a:pPr>
            <a:endParaRPr lang="fi-FI" b="0" i="0" u="none" strike="noStrike">
              <a:solidFill>
                <a:srgbClr val="00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i-FI" dirty="0">
                <a:solidFill>
                  <a:srgbClr val="1A1A1A"/>
                </a:solidFill>
                <a:latin typeface="+mn-lt"/>
              </a:rPr>
              <a:t>Arviointiväline on </a:t>
            </a:r>
            <a:r>
              <a:rPr lang="fi-FI" sz="1800" b="0" i="0" u="none" strike="noStrike" dirty="0">
                <a:solidFill>
                  <a:srgbClr val="1A1A1A"/>
                </a:solidFill>
                <a:effectLst/>
                <a:latin typeface="+mn-lt"/>
              </a:rPr>
              <a:t>käytössä useissa suomalaisissa kunnissa (mm. Helsinki)</a:t>
            </a:r>
            <a:endParaRPr lang="fi-FI" sz="1800" b="0" i="0" u="none" strike="noStrike" dirty="0">
              <a:solidFill>
                <a:srgbClr val="1A1A1A"/>
              </a:solidFill>
              <a:effectLst/>
              <a:latin typeface="+mn-lt"/>
              <a:cs typeface="Calibri"/>
            </a:endParaRPr>
          </a:p>
          <a:p>
            <a:pPr lvl="1">
              <a:spcBef>
                <a:spcPts val="0"/>
              </a:spcBef>
              <a:spcAft>
                <a:spcPts val="1000"/>
              </a:spcAft>
            </a:pPr>
            <a:r>
              <a:rPr lang="fi-FI" sz="1800" b="0" i="0" u="none" strike="noStrike" dirty="0">
                <a:solidFill>
                  <a:srgbClr val="1A1A1A"/>
                </a:solidFill>
                <a:effectLst/>
                <a:latin typeface="+mn-lt"/>
              </a:rPr>
              <a:t>Ei-kaupallinen tuote, vaan tutkimuspohjaisesti kehittyvä palvelu Turun yliopiston/Turun oppimisanalytiikan instituutin alla</a:t>
            </a:r>
            <a:endParaRPr lang="fi-FI" sz="1800" b="0" i="0" u="none" strike="noStrike" dirty="0">
              <a:solidFill>
                <a:srgbClr val="1A1A1A"/>
              </a:solidFill>
              <a:effectLst/>
              <a:latin typeface="+mn-lt"/>
              <a:cs typeface="Calibri"/>
            </a:endParaRPr>
          </a:p>
          <a:p>
            <a:pPr marL="285750" indent="-285750">
              <a:spcBef>
                <a:spcPts val="0"/>
              </a:spcBef>
              <a:spcAft>
                <a:spcPts val="1000"/>
              </a:spcAft>
              <a:buFont typeface="Arial" panose="020B0604020202020204" pitchFamily="34" charset="0"/>
              <a:buChar char="•"/>
            </a:pPr>
            <a:r>
              <a:rPr lang="fi-FI" b="0" i="0" u="none" strike="noStrike" dirty="0">
                <a:solidFill>
                  <a:srgbClr val="1A1A1A"/>
                </a:solidFill>
                <a:effectLst/>
                <a:latin typeface="+mn-lt"/>
              </a:rPr>
              <a:t>käytetään verkkoselaimella (teknisesti </a:t>
            </a:r>
            <a:r>
              <a:rPr lang="fi-FI" b="0" i="0" u="none" strike="noStrike" dirty="0" err="1">
                <a:solidFill>
                  <a:srgbClr val="1A1A1A"/>
                </a:solidFill>
                <a:effectLst/>
                <a:latin typeface="+mn-lt"/>
              </a:rPr>
              <a:t>ViLLE</a:t>
            </a:r>
            <a:r>
              <a:rPr lang="fi-FI" b="0" i="0" u="none" strike="noStrike" dirty="0">
                <a:solidFill>
                  <a:srgbClr val="1A1A1A"/>
                </a:solidFill>
                <a:effectLst/>
                <a:latin typeface="+mn-lt"/>
              </a:rPr>
              <a:t>-alustalla vaikka on erillinen kokonaisuus)</a:t>
            </a:r>
            <a:endParaRPr lang="fi-FI" b="0" i="0" u="none" strike="noStrike" dirty="0">
              <a:solidFill>
                <a:srgbClr val="1A1A1A"/>
              </a:solidFill>
              <a:effectLst/>
              <a:latin typeface="+mn-lt"/>
              <a:cs typeface="Calibri"/>
            </a:endParaRPr>
          </a:p>
          <a:p>
            <a:pPr marL="285750" indent="-285750">
              <a:spcBef>
                <a:spcPts val="0"/>
              </a:spcBef>
              <a:spcAft>
                <a:spcPts val="1000"/>
              </a:spcAft>
              <a:buFont typeface="Arial" panose="020B0604020202020204" pitchFamily="34" charset="0"/>
              <a:buChar char="•"/>
            </a:pPr>
            <a:r>
              <a:rPr lang="fi-FI" dirty="0">
                <a:solidFill>
                  <a:srgbClr val="1A1A1A"/>
                </a:solidFill>
                <a:latin typeface="+mn-lt"/>
              </a:rPr>
              <a:t>käyttökielinä</a:t>
            </a:r>
            <a:r>
              <a:rPr lang="fi-FI" b="0" i="0" u="none" strike="noStrike" dirty="0">
                <a:solidFill>
                  <a:srgbClr val="1A1A1A"/>
                </a:solidFill>
                <a:effectLst/>
                <a:latin typeface="+mn-lt"/>
              </a:rPr>
              <a:t> suomi, ruotsi</a:t>
            </a:r>
            <a:r>
              <a:rPr lang="fi-FI" dirty="0">
                <a:solidFill>
                  <a:srgbClr val="1A1A1A"/>
                </a:solidFill>
                <a:latin typeface="+mn-lt"/>
              </a:rPr>
              <a:t>, englanti</a:t>
            </a:r>
            <a:endParaRPr lang="fi-FI" b="0" i="0" u="none" strike="noStrike" dirty="0">
              <a:solidFill>
                <a:srgbClr val="1A1A1A"/>
              </a:solidFill>
              <a:effectLst/>
              <a:latin typeface="+mn-lt"/>
              <a:cs typeface="Calibri"/>
            </a:endParaRPr>
          </a:p>
          <a:p>
            <a:pPr>
              <a:spcBef>
                <a:spcPts val="0"/>
              </a:spcBef>
              <a:spcAft>
                <a:spcPts val="1000"/>
              </a:spcAft>
            </a:pPr>
            <a:endParaRPr lang="fi-FI" b="0" i="0" u="none" strike="noStrike">
              <a:solidFill>
                <a:srgbClr val="1A1A1A"/>
              </a:solidFill>
              <a:effectLst/>
              <a:latin typeface="+mn-lt"/>
              <a:cs typeface="Calibri"/>
            </a:endParaRPr>
          </a:p>
        </p:txBody>
      </p:sp>
    </p:spTree>
    <p:extLst>
      <p:ext uri="{BB962C8B-B14F-4D97-AF65-F5344CB8AC3E}">
        <p14:creationId xmlns:p14="http://schemas.microsoft.com/office/powerpoint/2010/main" val="113418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9643AC-003D-43ED-3D82-798884EE0F3D}"/>
              </a:ext>
            </a:extLst>
          </p:cNvPr>
          <p:cNvSpPr>
            <a:spLocks noGrp="1"/>
          </p:cNvSpPr>
          <p:nvPr>
            <p:ph type="title"/>
          </p:nvPr>
        </p:nvSpPr>
        <p:spPr/>
        <p:txBody>
          <a:bodyPr/>
          <a:lstStyle/>
          <a:p>
            <a:r>
              <a:rPr lang="fi-FI"/>
              <a:t>Kenelle arviointi tehdään?</a:t>
            </a:r>
          </a:p>
        </p:txBody>
      </p:sp>
      <p:sp>
        <p:nvSpPr>
          <p:cNvPr id="3" name="Sisällön paikkamerkki 2">
            <a:extLst>
              <a:ext uri="{FF2B5EF4-FFF2-40B4-BE49-F238E27FC236}">
                <a16:creationId xmlns:a16="http://schemas.microsoft.com/office/drawing/2014/main" id="{95B31FAB-B4C7-AC1C-5391-2C4EF335437B}"/>
              </a:ext>
            </a:extLst>
          </p:cNvPr>
          <p:cNvSpPr>
            <a:spLocks noGrp="1"/>
          </p:cNvSpPr>
          <p:nvPr>
            <p:ph idx="1"/>
          </p:nvPr>
        </p:nvSpPr>
        <p:spPr/>
        <p:txBody>
          <a:bodyPr vert="horz" lIns="91440" tIns="45720" rIns="91440" bIns="45720" rtlCol="0" anchor="t">
            <a:normAutofit/>
          </a:bodyPr>
          <a:lstStyle/>
          <a:p>
            <a:pPr marL="285750" indent="-285750">
              <a:buChar char="•"/>
            </a:pPr>
            <a:r>
              <a:rPr lang="fi-FI" dirty="0"/>
              <a:t>Matematiikan arviointi tehdään kaikille 3.- ja 7.-luokkalaisille</a:t>
            </a:r>
            <a:endParaRPr lang="fi-FI" dirty="0">
              <a:cs typeface="Calibri"/>
            </a:endParaRPr>
          </a:p>
          <a:p>
            <a:pPr marL="742950" lvl="1" indent="-285750" fontAlgn="base">
              <a:spcBef>
                <a:spcPts val="0"/>
              </a:spcBef>
            </a:pPr>
            <a:r>
              <a:rPr lang="fi-FI" b="0" i="0" u="none" strike="noStrike" dirty="0">
                <a:solidFill>
                  <a:srgbClr val="000000"/>
                </a:solidFill>
                <a:effectLst/>
                <a:latin typeface="Calibri"/>
                <a:cs typeface="Calibri"/>
              </a:rPr>
              <a:t>Koulu voi </a:t>
            </a:r>
            <a:r>
              <a:rPr lang="fi-FI" b="1" i="0" u="none" strike="noStrike" dirty="0">
                <a:solidFill>
                  <a:srgbClr val="FD4F00"/>
                </a:solidFill>
                <a:effectLst/>
                <a:latin typeface="Calibri"/>
                <a:cs typeface="Calibri"/>
              </a:rPr>
              <a:t>halutessaan</a:t>
            </a:r>
            <a:r>
              <a:rPr lang="fi-FI" b="0" i="0" u="none" strike="noStrike" dirty="0">
                <a:solidFill>
                  <a:srgbClr val="000000"/>
                </a:solidFill>
                <a:effectLst/>
                <a:latin typeface="Calibri"/>
                <a:cs typeface="Calibri"/>
              </a:rPr>
              <a:t> toteuttaa arvioinnit myös vuosiluokilla 4, 5, 6, 8 ja/tai 9</a:t>
            </a:r>
          </a:p>
          <a:p>
            <a:pPr marL="285750" indent="-285750" rtl="0">
              <a:spcBef>
                <a:spcPts val="0"/>
              </a:spcBef>
              <a:spcAft>
                <a:spcPts val="0"/>
              </a:spcAft>
              <a:buChar char="•"/>
            </a:pPr>
            <a:br>
              <a:rPr lang="fi-FI" b="0" dirty="0">
                <a:effectLst/>
              </a:rPr>
            </a:br>
            <a:r>
              <a:rPr lang="fi-FI" dirty="0">
                <a:solidFill>
                  <a:srgbClr val="000000"/>
                </a:solidFill>
                <a:latin typeface="Calibri"/>
                <a:cs typeface="Calibri"/>
              </a:rPr>
              <a:t>T</a:t>
            </a:r>
            <a:r>
              <a:rPr lang="fi-FI" b="0" i="0" u="none" strike="noStrike" dirty="0">
                <a:solidFill>
                  <a:srgbClr val="000000"/>
                </a:solidFill>
                <a:effectLst/>
                <a:latin typeface="Calibri"/>
                <a:cs typeface="Calibri"/>
              </a:rPr>
              <a:t>avoitteena on löytää ne oppilaat, jotka tarvitsevat tukea matematiikan oppimiseensa, mutta eivät vielä sitä saa, koska tarvetta ei ole tunnistettu</a:t>
            </a:r>
            <a:endParaRPr lang="fi-FI" b="0" dirty="0">
              <a:effectLst/>
              <a:latin typeface="Calibri"/>
              <a:cs typeface="Calibri"/>
            </a:endParaRPr>
          </a:p>
          <a:p>
            <a:pPr marL="285750" indent="-285750">
              <a:spcBef>
                <a:spcPts val="0"/>
              </a:spcBef>
              <a:buChar char="•"/>
            </a:pPr>
            <a:br>
              <a:rPr lang="fi-FI" b="0" dirty="0">
                <a:effectLst/>
              </a:rPr>
            </a:br>
            <a:r>
              <a:rPr lang="fi-FI" b="0" i="0" u="none" strike="noStrike" dirty="0">
                <a:solidFill>
                  <a:srgbClr val="000000"/>
                </a:solidFill>
                <a:effectLst/>
                <a:latin typeface="Calibri"/>
                <a:cs typeface="Calibri"/>
              </a:rPr>
              <a:t>Arviointitehtävät ovat saatavilla </a:t>
            </a:r>
            <a:r>
              <a:rPr lang="fi-FI" dirty="0">
                <a:solidFill>
                  <a:srgbClr val="000000"/>
                </a:solidFill>
                <a:latin typeface="Calibri"/>
                <a:cs typeface="Calibri"/>
              </a:rPr>
              <a:t>suomeksi, ruotsiksi ja englanniksi</a:t>
            </a:r>
            <a:endParaRPr lang="fi-FI" b="0" dirty="0">
              <a:effectLst/>
              <a:latin typeface="Calibri"/>
              <a:cs typeface="Calibri"/>
            </a:endParaRPr>
          </a:p>
          <a:p>
            <a:pPr marL="285750" indent="-285750">
              <a:spcBef>
                <a:spcPts val="0"/>
              </a:spcBef>
              <a:buChar char="•"/>
            </a:pPr>
            <a:br>
              <a:rPr lang="fi-FI" b="0" dirty="0">
                <a:effectLst/>
              </a:rPr>
            </a:br>
            <a:r>
              <a:rPr lang="fi-FI" b="0" i="0" u="none" strike="noStrike" dirty="0">
                <a:solidFill>
                  <a:srgbClr val="000000"/>
                </a:solidFill>
                <a:effectLst/>
                <a:latin typeface="Calibri"/>
                <a:cs typeface="Calibri"/>
              </a:rPr>
              <a:t>Arvioinnin voi teettää poissaolleille oppilaille myöhemmin</a:t>
            </a:r>
            <a:r>
              <a:rPr lang="fi-FI" dirty="0">
                <a:solidFill>
                  <a:srgbClr val="000000"/>
                </a:solidFill>
                <a:latin typeface="Calibri"/>
                <a:cs typeface="Calibri"/>
              </a:rPr>
              <a:t> </a:t>
            </a:r>
            <a:endParaRPr lang="fi-FI" b="0" i="0" u="none" strike="noStrike" dirty="0">
              <a:solidFill>
                <a:srgbClr val="000000"/>
              </a:solidFill>
              <a:effectLst/>
              <a:latin typeface="Calibri"/>
              <a:cs typeface="Calibri"/>
            </a:endParaRPr>
          </a:p>
          <a:p>
            <a:pPr marL="285750" indent="-285750" rtl="0">
              <a:spcBef>
                <a:spcPts val="0"/>
              </a:spcBef>
              <a:spcAft>
                <a:spcPts val="0"/>
              </a:spcAft>
              <a:buChar char="•"/>
            </a:pPr>
            <a:endParaRPr lang="fi-FI">
              <a:solidFill>
                <a:srgbClr val="000000"/>
              </a:solidFill>
              <a:latin typeface="Calibri"/>
              <a:cs typeface="Calibri"/>
            </a:endParaRPr>
          </a:p>
          <a:p>
            <a:pPr marL="285750" indent="-285750" rtl="0">
              <a:spcBef>
                <a:spcPts val="0"/>
              </a:spcBef>
              <a:spcAft>
                <a:spcPts val="0"/>
              </a:spcAft>
              <a:buChar char="•"/>
            </a:pPr>
            <a:r>
              <a:rPr lang="fi-FI" b="0" dirty="0">
                <a:solidFill>
                  <a:srgbClr val="000000"/>
                </a:solidFill>
                <a:effectLst/>
                <a:latin typeface="Calibri"/>
                <a:cs typeface="Calibri"/>
              </a:rPr>
              <a:t>Arviointi kestää yhden oppitunnin (45 min) sekä 3.- että 7.-luokkalaisilla</a:t>
            </a:r>
            <a:endParaRPr lang="fi-FI" b="0" dirty="0">
              <a:effectLst/>
              <a:latin typeface="Calibri"/>
              <a:cs typeface="Calibri"/>
            </a:endParaRPr>
          </a:p>
          <a:p>
            <a:pPr rtl="0">
              <a:spcBef>
                <a:spcPts val="0"/>
              </a:spcBef>
              <a:spcAft>
                <a:spcPts val="0"/>
              </a:spcAft>
            </a:pPr>
            <a:br>
              <a:rPr lang="fi-FI" b="0" dirty="0">
                <a:effectLst/>
              </a:rPr>
            </a:br>
            <a:br>
              <a:rPr lang="fi-FI" dirty="0"/>
            </a:br>
            <a:endParaRPr lang="fi-FI"/>
          </a:p>
        </p:txBody>
      </p:sp>
    </p:spTree>
    <p:extLst>
      <p:ext uri="{BB962C8B-B14F-4D97-AF65-F5344CB8AC3E}">
        <p14:creationId xmlns:p14="http://schemas.microsoft.com/office/powerpoint/2010/main" val="349061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D0567-3564-1B3B-0329-0A81E73B0F92}"/>
              </a:ext>
            </a:extLst>
          </p:cNvPr>
          <p:cNvSpPr>
            <a:spLocks noGrp="1"/>
          </p:cNvSpPr>
          <p:nvPr>
            <p:ph type="title"/>
          </p:nvPr>
        </p:nvSpPr>
        <p:spPr/>
        <p:txBody>
          <a:bodyPr/>
          <a:lstStyle/>
          <a:p>
            <a:r>
              <a:rPr lang="fi-FI"/>
              <a:t>Arvioinnin aikataulu</a:t>
            </a:r>
          </a:p>
        </p:txBody>
      </p:sp>
      <p:sp>
        <p:nvSpPr>
          <p:cNvPr id="3" name="Sisällön paikkamerkki 2">
            <a:extLst>
              <a:ext uri="{FF2B5EF4-FFF2-40B4-BE49-F238E27FC236}">
                <a16:creationId xmlns:a16="http://schemas.microsoft.com/office/drawing/2014/main" id="{A73795F7-FA4E-6101-DBB9-4B6CC39E2717}"/>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fi-FI" sz="2800"/>
              <a:t>Arviointi toteutetaan Vantaalla 17.4.-17.5.2023</a:t>
            </a:r>
            <a:endParaRPr lang="fi-FI" sz="2800">
              <a:cs typeface="Calibri"/>
            </a:endParaRPr>
          </a:p>
          <a:p>
            <a:pPr marL="285750" indent="-285750">
              <a:buFont typeface="Arial" panose="020B0604020202020204" pitchFamily="34" charset="0"/>
              <a:buChar char="•"/>
            </a:pPr>
            <a:r>
              <a:rPr lang="fi-FI" sz="2800"/>
              <a:t>Arviointiin tulee varata yksi oppitunti (45 min) tällä aikavälillä.</a:t>
            </a:r>
            <a:endParaRPr lang="fi-FI" sz="2800">
              <a:cs typeface="Calibri"/>
            </a:endParaRPr>
          </a:p>
          <a:p>
            <a:pPr marL="285750" indent="-285750">
              <a:buFont typeface="Arial" panose="020B0604020202020204" pitchFamily="34" charset="0"/>
              <a:buChar char="•"/>
            </a:pPr>
            <a:r>
              <a:rPr lang="fi-FI" sz="2800" u="sng"/>
              <a:t>17.5.2023 jälkeen</a:t>
            </a:r>
            <a:r>
              <a:rPr lang="fi-FI" sz="2800"/>
              <a:t> arviointeja ei voi enää tehdä</a:t>
            </a:r>
            <a:endParaRPr lang="fi-FI" sz="2800">
              <a:cs typeface="Calibri"/>
            </a:endParaRPr>
          </a:p>
        </p:txBody>
      </p:sp>
    </p:spTree>
    <p:extLst>
      <p:ext uri="{BB962C8B-B14F-4D97-AF65-F5344CB8AC3E}">
        <p14:creationId xmlns:p14="http://schemas.microsoft.com/office/powerpoint/2010/main" val="109725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Viestintä huoltajille</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a:xfrm>
            <a:off x="259645" y="1781881"/>
            <a:ext cx="11094155" cy="4407782"/>
          </a:xfrm>
        </p:spPr>
        <p:txBody>
          <a:bodyPr vert="horz" lIns="91440" tIns="45720" rIns="91440" bIns="45720" rtlCol="0" anchor="t">
            <a:normAutofit fontScale="92500"/>
          </a:bodyPr>
          <a:lstStyle/>
          <a:p>
            <a:pPr rtl="0">
              <a:spcBef>
                <a:spcPts val="0"/>
              </a:spcBef>
              <a:spcAft>
                <a:spcPts val="1200"/>
              </a:spcAft>
            </a:pPr>
            <a:r>
              <a:rPr lang="fi-FI" sz="1800" b="0" i="0" u="none" strike="noStrike">
                <a:solidFill>
                  <a:srgbClr val="FF0000"/>
                </a:solidFill>
                <a:effectLst/>
                <a:latin typeface="Calibri"/>
                <a:cs typeface="Arial"/>
              </a:rPr>
              <a:t>Koulun on hyvä ennalta lyhyesti ilmoittaa 3. ja 7. luokan oppilaiden huoltajille</a:t>
            </a:r>
            <a:r>
              <a:rPr lang="fi-FI">
                <a:solidFill>
                  <a:srgbClr val="FF0000"/>
                </a:solidFill>
                <a:latin typeface="Calibri"/>
                <a:cs typeface="Arial"/>
              </a:rPr>
              <a:t>,</a:t>
            </a:r>
            <a:r>
              <a:rPr lang="fi-FI" sz="1800" b="0" i="0" u="none" strike="noStrike">
                <a:solidFill>
                  <a:srgbClr val="FF0000"/>
                </a:solidFill>
                <a:effectLst/>
                <a:latin typeface="Calibri"/>
                <a:cs typeface="Arial"/>
              </a:rPr>
              <a:t> että matematiikan oppimisen tuen tarvetta arvioidaan loppukeväästä</a:t>
            </a:r>
            <a:r>
              <a:rPr lang="fi-FI">
                <a:solidFill>
                  <a:srgbClr val="FF0000"/>
                </a:solidFill>
                <a:latin typeface="Calibri"/>
                <a:cs typeface="Arial"/>
              </a:rPr>
              <a:t>.</a:t>
            </a:r>
            <a:endParaRPr lang="fi-FI" b="0">
              <a:solidFill>
                <a:srgbClr val="FF0000"/>
              </a:solidFill>
              <a:effectLst/>
              <a:latin typeface="Calibri"/>
              <a:cs typeface="Arial"/>
            </a:endParaRPr>
          </a:p>
          <a:p>
            <a:pPr>
              <a:spcBef>
                <a:spcPts val="0"/>
              </a:spcBef>
            </a:pPr>
            <a:r>
              <a:rPr lang="fi-FI">
                <a:solidFill>
                  <a:srgbClr val="FF0000"/>
                </a:solidFill>
                <a:latin typeface="Calibri"/>
                <a:cs typeface="Arial"/>
              </a:rPr>
              <a:t>Huoltajaviestinä</a:t>
            </a:r>
            <a:r>
              <a:rPr lang="fi-FI" sz="1800" b="0" i="0" u="none" strike="noStrike">
                <a:solidFill>
                  <a:srgbClr val="FF0000"/>
                </a:solidFill>
                <a:effectLst/>
                <a:latin typeface="Calibri"/>
                <a:cs typeface="Arial"/>
              </a:rPr>
              <a:t> </a:t>
            </a:r>
            <a:r>
              <a:rPr lang="fi-FI">
                <a:solidFill>
                  <a:srgbClr val="FF0000"/>
                </a:solidFill>
                <a:latin typeface="Calibri"/>
                <a:cs typeface="Arial"/>
              </a:rPr>
              <a:t>voi hyödyntää:</a:t>
            </a:r>
          </a:p>
          <a:p>
            <a:pPr fontAlgn="base">
              <a:spcBef>
                <a:spcPts val="0"/>
              </a:spcBef>
              <a:buChar char="•"/>
            </a:pPr>
            <a:endParaRPr lang="fi-FI">
              <a:solidFill>
                <a:srgbClr val="FF0000"/>
              </a:solidFill>
              <a:latin typeface="Arial"/>
              <a:cs typeface="Arial"/>
            </a:endParaRPr>
          </a:p>
          <a:p>
            <a:pPr>
              <a:spcBef>
                <a:spcPts val="0"/>
              </a:spcBef>
            </a:pPr>
            <a:r>
              <a:rPr lang="fi-FI">
                <a:solidFill>
                  <a:srgbClr val="000000"/>
                </a:solidFill>
                <a:latin typeface="Calibri"/>
                <a:cs typeface="Calibri"/>
              </a:rPr>
              <a:t>Opetuslautakunnan päätöksen mukaisesti Vantaan kaupungin perusopetuksessa tulee tehdä matemaattisten taitojen arviointi, jonka avulla pyritään löytämään ne oppilaat, jotka tarvitsevat tukea perustaitojen oppimiseen. Tuen tarpeen arviointi toteutetaan 3.-</a:t>
            </a:r>
            <a:r>
              <a:rPr lang="fi-FI">
                <a:latin typeface="Calibri"/>
                <a:cs typeface="Calibri"/>
              </a:rPr>
              <a:t> ja 7.-luokkalaisille 17.4.-17.5.2023 välisenä aikana. </a:t>
            </a:r>
          </a:p>
          <a:p>
            <a:pPr>
              <a:spcBef>
                <a:spcPts val="0"/>
              </a:spcBef>
            </a:pPr>
            <a:endParaRPr lang="fi-FI">
              <a:latin typeface="Calibri"/>
              <a:cs typeface="Calibri"/>
            </a:endParaRPr>
          </a:p>
          <a:p>
            <a:pPr>
              <a:spcBef>
                <a:spcPts val="0"/>
              </a:spcBef>
            </a:pPr>
            <a:r>
              <a:rPr lang="fi-FI">
                <a:latin typeface="Calibri"/>
                <a:cs typeface="Calibri"/>
              </a:rPr>
              <a:t>T</a:t>
            </a:r>
            <a:r>
              <a:rPr lang="fi-FI">
                <a:latin typeface="Calibri"/>
                <a:cs typeface="Arial"/>
              </a:rPr>
              <a:t>uen</a:t>
            </a:r>
            <a:r>
              <a:rPr lang="fi-FI" sz="1800" b="0" i="0" u="none" strike="noStrike">
                <a:effectLst/>
                <a:latin typeface="Calibri"/>
                <a:cs typeface="Arial"/>
              </a:rPr>
              <a:t> tarpeen arvioinnin tulokset eivät vaikuta oppilaan matematiikan arvosteluihin (arvosanoihin) esim. </a:t>
            </a:r>
            <a:r>
              <a:rPr lang="fi-FI">
                <a:latin typeface="Calibri"/>
                <a:cs typeface="Arial"/>
              </a:rPr>
              <a:t>todistuksessa. Koulu</a:t>
            </a:r>
            <a:r>
              <a:rPr lang="fi-FI" sz="1800" b="0" i="0" u="none" strike="noStrike">
                <a:effectLst/>
                <a:latin typeface="Calibri"/>
                <a:cs typeface="Arial"/>
              </a:rPr>
              <a:t> ei pelkästään tämän yksittäisen arvioinnin perusteella tee päätöksiä oppilaan matematiikan oppimisen tuen </a:t>
            </a:r>
            <a:r>
              <a:rPr lang="fi-FI">
                <a:latin typeface="Calibri"/>
                <a:cs typeface="Arial"/>
              </a:rPr>
              <a:t>toimenpiteistä. Oppilas</a:t>
            </a:r>
            <a:r>
              <a:rPr lang="fi-FI" sz="1800" b="0" i="0" u="none" strike="noStrike">
                <a:effectLst/>
                <a:latin typeface="Calibri"/>
                <a:cs typeface="Arial"/>
              </a:rPr>
              <a:t> voi osallistua arviointiin turvallisin </a:t>
            </a:r>
            <a:r>
              <a:rPr lang="fi-FI">
                <a:latin typeface="Calibri"/>
                <a:cs typeface="Arial"/>
              </a:rPr>
              <a:t>mielin, sillä</a:t>
            </a:r>
            <a:r>
              <a:rPr lang="fi-FI" sz="1800" b="0" i="0" u="none" strike="noStrike">
                <a:effectLst/>
                <a:latin typeface="Calibri"/>
                <a:cs typeface="Arial"/>
              </a:rPr>
              <a:t> arvioinnin </a:t>
            </a:r>
            <a:r>
              <a:rPr lang="fi-FI">
                <a:latin typeface="Calibri"/>
                <a:cs typeface="Arial"/>
              </a:rPr>
              <a:t>toteuttava</a:t>
            </a:r>
            <a:r>
              <a:rPr lang="fi-FI" sz="1800" b="0" i="0" u="none" strike="noStrike">
                <a:effectLst/>
                <a:latin typeface="Calibri"/>
                <a:cs typeface="Arial"/>
              </a:rPr>
              <a:t> Turun </a:t>
            </a:r>
            <a:r>
              <a:rPr lang="fi-FI">
                <a:latin typeface="Calibri"/>
                <a:cs typeface="Arial"/>
              </a:rPr>
              <a:t>yliopisto huolehtii tietosuoja- ja tietoturva-asioista asianmukaisin toimenpitein yhteistyössä Vantaan kaupungin kanssa.</a:t>
            </a:r>
            <a:endParaRPr lang="fi-FI" sz="1800" b="0" i="0" u="none" strike="noStrike">
              <a:effectLst/>
              <a:latin typeface="Calibri"/>
              <a:cs typeface="Calibri"/>
            </a:endParaRPr>
          </a:p>
          <a:p>
            <a:pPr>
              <a:spcBef>
                <a:spcPts val="0"/>
              </a:spcBef>
            </a:pPr>
            <a:endParaRPr lang="fi-FI">
              <a:cs typeface="Arial"/>
            </a:endParaRPr>
          </a:p>
          <a:p>
            <a:pPr>
              <a:spcBef>
                <a:spcPts val="0"/>
              </a:spcBef>
            </a:pPr>
            <a:r>
              <a:rPr lang="fi-FI">
                <a:cs typeface="Arial"/>
              </a:rPr>
              <a:t>Ystävällisin terveisin,</a:t>
            </a:r>
          </a:p>
          <a:p>
            <a:pPr>
              <a:spcBef>
                <a:spcPts val="0"/>
              </a:spcBef>
            </a:pPr>
            <a:r>
              <a:rPr lang="fi-FI" err="1">
                <a:cs typeface="Arial"/>
              </a:rPr>
              <a:t>Pepita</a:t>
            </a:r>
            <a:r>
              <a:rPr lang="fi-FI">
                <a:cs typeface="Arial"/>
              </a:rPr>
              <a:t> Kaskentaus</a:t>
            </a:r>
          </a:p>
          <a:p>
            <a:pPr>
              <a:spcBef>
                <a:spcPts val="0"/>
              </a:spcBef>
            </a:pPr>
            <a:r>
              <a:rPr lang="fi-FI">
                <a:cs typeface="Arial"/>
              </a:rPr>
              <a:t>opetuspäällikkö</a:t>
            </a:r>
          </a:p>
          <a:p>
            <a:endParaRPr lang="fi-FI">
              <a:cs typeface="Calibri"/>
            </a:endParaRPr>
          </a:p>
        </p:txBody>
      </p:sp>
    </p:spTree>
    <p:extLst>
      <p:ext uri="{BB962C8B-B14F-4D97-AF65-F5344CB8AC3E}">
        <p14:creationId xmlns:p14="http://schemas.microsoft.com/office/powerpoint/2010/main" val="131857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E211DF-139F-9749-9CF0-B28C1E1FF4F1}"/>
              </a:ext>
            </a:extLst>
          </p:cNvPr>
          <p:cNvSpPr>
            <a:spLocks noGrp="1"/>
          </p:cNvSpPr>
          <p:nvPr>
            <p:ph type="subTitle" idx="1"/>
          </p:nvPr>
        </p:nvSpPr>
        <p:spPr/>
        <p:txBody>
          <a:bodyPr/>
          <a:lstStyle/>
          <a:p>
            <a:endParaRPr lang="fi-FI"/>
          </a:p>
        </p:txBody>
      </p:sp>
      <p:sp>
        <p:nvSpPr>
          <p:cNvPr id="3" name="Title 2">
            <a:extLst>
              <a:ext uri="{FF2B5EF4-FFF2-40B4-BE49-F238E27FC236}">
                <a16:creationId xmlns:a16="http://schemas.microsoft.com/office/drawing/2014/main" id="{03F29FB8-1FB5-0247-892C-304BB6D6AFDB}"/>
              </a:ext>
            </a:extLst>
          </p:cNvPr>
          <p:cNvSpPr>
            <a:spLocks noGrp="1"/>
          </p:cNvSpPr>
          <p:nvPr>
            <p:ph type="title"/>
          </p:nvPr>
        </p:nvSpPr>
        <p:spPr/>
        <p:txBody>
          <a:bodyPr/>
          <a:lstStyle/>
          <a:p>
            <a:r>
              <a:rPr lang="fi-FI" sz="5400"/>
              <a:t>Arvioinnin esivalmistelut</a:t>
            </a:r>
          </a:p>
        </p:txBody>
      </p:sp>
    </p:spTree>
    <p:extLst>
      <p:ext uri="{BB962C8B-B14F-4D97-AF65-F5344CB8AC3E}">
        <p14:creationId xmlns:p14="http://schemas.microsoft.com/office/powerpoint/2010/main" val="280510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Aktivointikoodi</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pPr rtl="0" fontAlgn="base">
              <a:spcBef>
                <a:spcPts val="0"/>
              </a:spcBef>
              <a:spcAft>
                <a:spcPts val="0"/>
              </a:spcAft>
              <a:buFont typeface="Arial" panose="020B0604020202020204" pitchFamily="34" charset="0"/>
              <a:buChar char="•"/>
            </a:pPr>
            <a:r>
              <a:rPr lang="fi-FI" sz="2800" b="0" i="0" u="none" strike="noStrike">
                <a:solidFill>
                  <a:srgbClr val="FF0000"/>
                </a:solidFill>
                <a:effectLst/>
                <a:latin typeface="Calibri"/>
                <a:cs typeface="Calibri"/>
              </a:rPr>
              <a:t>Aktivointikoodi opettajalle: </a:t>
            </a:r>
            <a:r>
              <a:rPr lang="fi-FI" sz="2800">
                <a:solidFill>
                  <a:srgbClr val="000000"/>
                </a:solidFill>
                <a:effectLst/>
                <a:latin typeface="Calibri"/>
                <a:ea typeface="Times New Roman" panose="02020603050405020304" pitchFamily="18" charset="0"/>
                <a:cs typeface="Calibri"/>
              </a:rPr>
              <a:t> </a:t>
            </a:r>
            <a:r>
              <a:rPr lang="fi-FI" sz="2800" b="1">
                <a:solidFill>
                  <a:srgbClr val="000000"/>
                </a:solidFill>
                <a:effectLst/>
                <a:latin typeface="Calibri"/>
                <a:ea typeface="Times New Roman" panose="02020603050405020304" pitchFamily="18" charset="0"/>
                <a:cs typeface="Calibri"/>
              </a:rPr>
              <a:t>VAN23KEVATFUNAMA</a:t>
            </a:r>
            <a:br>
              <a:rPr lang="fi-FI" sz="2800" b="1" i="0" u="none" strike="noStrike">
                <a:effectLst/>
                <a:latin typeface="Calibri"/>
              </a:rPr>
            </a:br>
            <a:br>
              <a:rPr lang="fi-FI" sz="2800" b="1" i="0" u="none" strike="noStrike">
                <a:effectLst/>
                <a:latin typeface="Calibri"/>
              </a:rPr>
            </a:br>
            <a:br>
              <a:rPr lang="fi-FI" sz="2800" b="0">
                <a:effectLst/>
              </a:rPr>
            </a:br>
            <a:r>
              <a:rPr lang="fi-FI" sz="2800" b="0" i="0" u="none" strike="noStrike">
                <a:effectLst/>
                <a:latin typeface="Calibri"/>
                <a:cs typeface="Calibri"/>
              </a:rPr>
              <a:t>Tätä aktivointikoodia käyttäen voit valmistella järjestelmään tarvitsemasi luokat/opetusryhmät, seuraavien vaiheiden mukaisesti.</a:t>
            </a:r>
          </a:p>
          <a:p>
            <a:endParaRPr lang="fi-FI"/>
          </a:p>
        </p:txBody>
      </p:sp>
    </p:spTree>
    <p:extLst>
      <p:ext uri="{BB962C8B-B14F-4D97-AF65-F5344CB8AC3E}">
        <p14:creationId xmlns:p14="http://schemas.microsoft.com/office/powerpoint/2010/main" val="331404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7D60E-29AF-68CE-6D39-99EE90796AE0}"/>
              </a:ext>
            </a:extLst>
          </p:cNvPr>
          <p:cNvSpPr>
            <a:spLocks noGrp="1"/>
          </p:cNvSpPr>
          <p:nvPr>
            <p:ph type="title"/>
          </p:nvPr>
        </p:nvSpPr>
        <p:spPr/>
        <p:txBody>
          <a:bodyPr/>
          <a:lstStyle/>
          <a:p>
            <a:r>
              <a:rPr lang="fi-FI"/>
              <a:t>Opettajan ennakkovalmistelut</a:t>
            </a:r>
          </a:p>
        </p:txBody>
      </p:sp>
      <p:sp>
        <p:nvSpPr>
          <p:cNvPr id="3" name="Sisällön paikkamerkki 2">
            <a:extLst>
              <a:ext uri="{FF2B5EF4-FFF2-40B4-BE49-F238E27FC236}">
                <a16:creationId xmlns:a16="http://schemas.microsoft.com/office/drawing/2014/main" id="{88B55B22-D59D-0134-07A5-53A5663B27C4}"/>
              </a:ext>
            </a:extLst>
          </p:cNvPr>
          <p:cNvSpPr>
            <a:spLocks noGrp="1"/>
          </p:cNvSpPr>
          <p:nvPr>
            <p:ph idx="1"/>
          </p:nvPr>
        </p:nvSpPr>
        <p:spPr/>
        <p:txBody>
          <a:bodyPr vert="horz" lIns="91440" tIns="45720" rIns="91440" bIns="45720" rtlCol="0" anchor="t">
            <a:normAutofit/>
          </a:bodyPr>
          <a:lstStyle/>
          <a:p>
            <a:pPr marL="285750" indent="-285750">
              <a:buFont typeface="Arial" panose="020B0604020202020204" pitchFamily="34" charset="0"/>
              <a:buChar char="•"/>
            </a:pPr>
            <a:r>
              <a:rPr lang="fi-FI"/>
              <a:t>FUNA-testin voi tehdä luokanopettaja, aineenopettaja tai </a:t>
            </a:r>
            <a:r>
              <a:rPr lang="fi-FI" err="1"/>
              <a:t>erityis</a:t>
            </a:r>
            <a:r>
              <a:rPr lang="fi-FI"/>
              <a:t>(luokan)opettaja.</a:t>
            </a:r>
          </a:p>
          <a:p>
            <a:pPr marL="285750" indent="-285750">
              <a:buFont typeface="Arial" panose="020B0604020202020204" pitchFamily="34" charset="0"/>
              <a:buChar char="•"/>
            </a:pPr>
            <a:r>
              <a:rPr lang="fi-FI"/>
              <a:t>Testiin ei tarvita koulukohtaista vastuuopettajaa!</a:t>
            </a:r>
            <a:endParaRPr lang="fi-FI">
              <a:cs typeface="Calibri"/>
            </a:endParaRPr>
          </a:p>
          <a:p>
            <a:pPr marL="285750" indent="-285750">
              <a:buFont typeface="Arial" panose="020B0604020202020204" pitchFamily="34" charset="0"/>
              <a:buChar char="•"/>
            </a:pPr>
            <a:r>
              <a:rPr lang="fi-FI"/>
              <a:t>Opettajat näkevät vain oman oppilasryhmänsä testitulokset.</a:t>
            </a:r>
            <a:endParaRPr lang="fi-FI">
              <a:cs typeface="Calibri"/>
            </a:endParaRPr>
          </a:p>
          <a:p>
            <a:pPr marL="285750" indent="-285750">
              <a:buFont typeface="Arial" panose="020B0604020202020204" pitchFamily="34" charset="0"/>
              <a:buChar char="•"/>
            </a:pPr>
            <a:r>
              <a:rPr lang="fi-FI"/>
              <a:t>Tee ennakkovalmistelut vähintään testiä edeltävänä päivänä.</a:t>
            </a:r>
            <a:endParaRPr lang="fi-FI">
              <a:cs typeface="Calibri"/>
            </a:endParaRPr>
          </a:p>
          <a:p>
            <a:pPr marL="285750" indent="-285750">
              <a:buFont typeface="Arial" panose="020B0604020202020204" pitchFamily="34" charset="0"/>
              <a:buChar char="•"/>
            </a:pPr>
            <a:r>
              <a:rPr lang="fi-FI"/>
              <a:t>FUNA-testin ohjeistus löytyy </a:t>
            </a:r>
            <a:r>
              <a:rPr lang="fi-FI">
                <a:hlinkClick r:id="rId2"/>
              </a:rPr>
              <a:t>www.oppimisanalytiikka.fi</a:t>
            </a:r>
            <a:r>
              <a:rPr lang="fi-FI"/>
              <a:t> -&gt; hankeinfot -&gt; FUNA-VANTAA</a:t>
            </a:r>
            <a:endParaRPr lang="fi-FI">
              <a:cs typeface="Calibri"/>
            </a:endParaRPr>
          </a:p>
          <a:p>
            <a:pPr marL="285750" indent="-285750">
              <a:buFont typeface="Arial" panose="020B0604020202020204" pitchFamily="34" charset="0"/>
              <a:buChar char="•"/>
            </a:pPr>
            <a:r>
              <a:rPr lang="fi-FI"/>
              <a:t>Katso kaksi ohjevideota ( molemmat 4 min/kesto). </a:t>
            </a:r>
            <a:endParaRPr lang="fi-FI">
              <a:cs typeface="Calibri"/>
            </a:endParaRPr>
          </a:p>
          <a:p>
            <a:pPr marL="285750" indent="-285750">
              <a:buFont typeface="Arial" panose="020B0604020202020204" pitchFamily="34" charset="0"/>
              <a:buChar char="•"/>
            </a:pPr>
            <a:r>
              <a:rPr lang="fi-FI"/>
              <a:t>Videoilta saat ohjeet kuinka luoda testattavalle oppilasryhmälle tunnus testiympäristöön. </a:t>
            </a:r>
            <a:r>
              <a:rPr lang="fi-FI" b="1">
                <a:solidFill>
                  <a:srgbClr val="FF0000"/>
                </a:solidFill>
              </a:rPr>
              <a:t>Huomaa! </a:t>
            </a:r>
            <a:r>
              <a:rPr lang="fi-FI"/>
              <a:t>Yksittäiselle oppilaalle ei luoda tunnusta.</a:t>
            </a:r>
            <a:endParaRPr lang="fi-FI">
              <a:cs typeface="Calibri"/>
            </a:endParaRPr>
          </a:p>
          <a:p>
            <a:pPr marL="285750" indent="-285750">
              <a:buFont typeface="Arial" panose="020B0604020202020204" pitchFamily="34" charset="0"/>
              <a:buChar char="•"/>
            </a:pPr>
            <a:r>
              <a:rPr lang="fi-FI"/>
              <a:t>Mikäli testin tekee aineen- tai luokanopettaja, </a:t>
            </a:r>
            <a:r>
              <a:rPr lang="fi-FI" b="1">
                <a:solidFill>
                  <a:srgbClr val="FF0000"/>
                </a:solidFill>
              </a:rPr>
              <a:t>lisääthän apuopettajaksi </a:t>
            </a:r>
            <a:r>
              <a:rPr lang="fi-FI"/>
              <a:t>oppilasryhmäsi laaja-alaisen erityisopettajan.</a:t>
            </a:r>
            <a:endParaRPr lang="fi-FI">
              <a:cs typeface="Calibri"/>
            </a:endParaRPr>
          </a:p>
          <a:p>
            <a:pPr marL="285750" indent="-285750">
              <a:buFont typeface="Arial" panose="020B0604020202020204" pitchFamily="34" charset="0"/>
              <a:buChar char="•"/>
            </a:pPr>
            <a:endParaRPr lang="fi-FI"/>
          </a:p>
          <a:p>
            <a:endParaRPr lang="fi-FI"/>
          </a:p>
        </p:txBody>
      </p:sp>
    </p:spTree>
    <p:extLst>
      <p:ext uri="{BB962C8B-B14F-4D97-AF65-F5344CB8AC3E}">
        <p14:creationId xmlns:p14="http://schemas.microsoft.com/office/powerpoint/2010/main" val="334099436"/>
      </p:ext>
    </p:extLst>
  </p:cSld>
  <p:clrMapOvr>
    <a:masterClrMapping/>
  </p:clrMapOvr>
</p:sld>
</file>

<file path=ppt/theme/theme1.xml><?xml version="1.0" encoding="utf-8"?>
<a:theme xmlns:a="http://schemas.openxmlformats.org/drawingml/2006/main" name="Vantaa_yleispohja_01">
  <a:themeElements>
    <a:clrScheme name="Custom 26">
      <a:dk1>
        <a:sysClr val="windowText" lastClr="000000"/>
      </a:dk1>
      <a:lt1>
        <a:sysClr val="window" lastClr="FFFFFF"/>
      </a:lt1>
      <a:dk2>
        <a:srgbClr val="0040A2"/>
      </a:dk2>
      <a:lt2>
        <a:srgbClr val="52CCFA"/>
      </a:lt2>
      <a:accent1>
        <a:srgbClr val="0042A6"/>
      </a:accent1>
      <a:accent2>
        <a:srgbClr val="008EDF"/>
      </a:accent2>
      <a:accent3>
        <a:srgbClr val="002052"/>
      </a:accent3>
      <a:accent4>
        <a:srgbClr val="52CCFA"/>
      </a:accent4>
      <a:accent5>
        <a:srgbClr val="74ABFF"/>
      </a:accent5>
      <a:accent6>
        <a:srgbClr val="D9EAF8"/>
      </a:accent6>
      <a:hlink>
        <a:srgbClr val="0042A7"/>
      </a:hlink>
      <a:folHlink>
        <a:srgbClr val="002053"/>
      </a:folHlink>
    </a:clrScheme>
    <a:fontScheme name="Vantaa">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Vantaa_perusesityspohja" id="{E02D61AC-E916-3D43-9664-4708B2B81B1B}" vid="{86AFD871-6AA5-9B45-B722-849E5FC0F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393bed-8e6c-4f25-a298-c9dc2b2205f3">
      <Terms xmlns="http://schemas.microsoft.com/office/infopath/2007/PartnerControls"/>
    </lcf76f155ced4ddcb4097134ff3c332f>
    <TaxCatchAll xmlns="15b4b7c3-58aa-448b-a56e-d2c6acf2b7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C9925C5765CCE748BA3FE97452CCBAC6" ma:contentTypeVersion="17" ma:contentTypeDescription="Luo uusi asiakirja." ma:contentTypeScope="" ma:versionID="60653c4c46480fe2d178c99656705227">
  <xsd:schema xmlns:xsd="http://www.w3.org/2001/XMLSchema" xmlns:xs="http://www.w3.org/2001/XMLSchema" xmlns:p="http://schemas.microsoft.com/office/2006/metadata/properties" xmlns:ns2="17393bed-8e6c-4f25-a298-c9dc2b2205f3" xmlns:ns3="15b4b7c3-58aa-448b-a56e-d2c6acf2b719" targetNamespace="http://schemas.microsoft.com/office/2006/metadata/properties" ma:root="true" ma:fieldsID="a7ec98799dfc9ecdd4b72bdec3644f7b" ns2:_="" ns3:_="">
    <xsd:import namespace="17393bed-8e6c-4f25-a298-c9dc2b2205f3"/>
    <xsd:import namespace="15b4b7c3-58aa-448b-a56e-d2c6acf2b7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93bed-8e6c-4f25-a298-c9dc2b220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b4b7c3-58aa-448b-a56e-d2c6acf2b719"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ddffd97c-2ec8-42ae-950c-7dc1dc5c9e5b}" ma:internalName="TaxCatchAll" ma:showField="CatchAllData" ma:web="15b4b7c3-58aa-448b-a56e-d2c6acf2b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066FA-3575-4A99-BF21-915B46A3BC03}">
  <ds:schemaRefs>
    <ds:schemaRef ds:uri="15b4b7c3-58aa-448b-a56e-d2c6acf2b719"/>
    <ds:schemaRef ds:uri="17393bed-8e6c-4f25-a298-c9dc2b2205f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AD47C23-FFB6-4CB2-886E-7123DBDF8201}">
  <ds:schemaRefs>
    <ds:schemaRef ds:uri="http://schemas.microsoft.com/sharepoint/v3/contenttype/forms"/>
  </ds:schemaRefs>
</ds:datastoreItem>
</file>

<file path=customXml/itemProps3.xml><?xml version="1.0" encoding="utf-8"?>
<ds:datastoreItem xmlns:ds="http://schemas.openxmlformats.org/officeDocument/2006/customXml" ds:itemID="{C57B8372-7539-4FE8-9C9C-06617A3BAF69}">
  <ds:schemaRefs>
    <ds:schemaRef ds:uri="15b4b7c3-58aa-448b-a56e-d2c6acf2b719"/>
    <ds:schemaRef ds:uri="17393bed-8e6c-4f25-a298-c9dc2b2205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Vantaa_perusesityspohja</Template>
  <TotalTime>0</TotalTime>
  <Words>1245</Words>
  <Application>Microsoft Office PowerPoint</Application>
  <PresentationFormat>Laajakuva</PresentationFormat>
  <Paragraphs>127</Paragraphs>
  <Slides>23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Arial</vt:lpstr>
      <vt:lpstr>Arial Black</vt:lpstr>
      <vt:lpstr>Calibri</vt:lpstr>
      <vt:lpstr>Vantaa_yleispohja_01</vt:lpstr>
      <vt:lpstr>Matematiikan (peruslaskutaitojen) oppimisen tuen tarpeen arviointi perusopetuksen luokilla 3 ja 7 digitaalisesti FUNA-välineellä keväällä 2023</vt:lpstr>
      <vt:lpstr>Arvioinnin taustaa</vt:lpstr>
      <vt:lpstr>Arviointiväline keväällä 2023</vt:lpstr>
      <vt:lpstr>Kenelle arviointi tehdään?</vt:lpstr>
      <vt:lpstr>Arvioinnin aikataulu</vt:lpstr>
      <vt:lpstr>Viestintä huoltajille</vt:lpstr>
      <vt:lpstr>Arvioinnin esivalmistelut</vt:lpstr>
      <vt:lpstr>Aktivointikoodi</vt:lpstr>
      <vt:lpstr>Opettajan ennakkovalmistelut</vt:lpstr>
      <vt:lpstr>Lisää ennakkovalmisteluista (samat ohjeet videoilla)</vt:lpstr>
      <vt:lpstr>Arvioinnin toteuttaminen</vt:lpstr>
      <vt:lpstr>Ajankäyttö</vt:lpstr>
      <vt:lpstr>Ennakkovalmistelut</vt:lpstr>
      <vt:lpstr>Näin oppilaat kirjautuvat Villeen</vt:lpstr>
      <vt:lpstr>Oppilaiden ohjeet</vt:lpstr>
      <vt:lpstr>Aloitus</vt:lpstr>
      <vt:lpstr>Oppilaiden kirjautuminen</vt:lpstr>
      <vt:lpstr>Tehtävien tekeminen</vt:lpstr>
      <vt:lpstr>Arvioinnin jälkeen</vt:lpstr>
      <vt:lpstr>Luokan/opetusryhmän tulosten tarkastelu</vt:lpstr>
      <vt:lpstr>Huoltajien kysymykset</vt:lpstr>
      <vt:lpstr>Koulu, alue- ja kaupunkitason tulokset</vt:lpstr>
      <vt:lpstr>Lisätietoa antavat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Matematiikan (peruslaskutaitojen) oppimisen tuen tarpeen arviointi perusopetuksen luokilla 3 ja 7 digitaalisesti FUNA-välineellä keväällä 2023</dc:title>
  <dc:creator>Grönroos Mari</dc:creator>
  <cp:lastModifiedBy>Grönroos Mari</cp:lastModifiedBy>
  <cp:revision>37</cp:revision>
  <cp:lastPrinted>2018-05-09T08:07:56Z</cp:lastPrinted>
  <dcterms:created xsi:type="dcterms:W3CDTF">2023-04-06T05:39:56Z</dcterms:created>
  <dcterms:modified xsi:type="dcterms:W3CDTF">2023-04-17T11:30:05Z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0x010100C9925C5765CCE748BA3FE97452CCBAC6</vt:lpwstr>
  </property>
  <property fmtid="{D5CDD505-2E9C-101B-9397-08002B2CF9AE}" pid="3" name="MediaServiceImageTags">
    <vt:lpwstr/>
  </property>
</Properties>
</file>